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1" r:id="rId1"/>
    <p:sldMasterId id="2147483742" r:id="rId2"/>
    <p:sldMasterId id="2147483743" r:id="rId3"/>
    <p:sldMasterId id="2147483744" r:id="rId4"/>
    <p:sldMasterId id="2147483745" r:id="rId5"/>
    <p:sldMasterId id="2147483746" r:id="rId6"/>
  </p:sldMasterIdLst>
  <p:notesMasterIdLst>
    <p:notesMasterId r:id="rId17"/>
  </p:notesMasterIdLst>
  <p:sldIdLst>
    <p:sldId id="256" r:id="rId7"/>
    <p:sldId id="257" r:id="rId8"/>
    <p:sldId id="258" r:id="rId9"/>
    <p:sldId id="259" r:id="rId10"/>
    <p:sldId id="260" r:id="rId11"/>
    <p:sldId id="261" r:id="rId12"/>
    <p:sldId id="262" r:id="rId13"/>
    <p:sldId id="264" r:id="rId14"/>
    <p:sldId id="266" r:id="rId15"/>
    <p:sldId id="267"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Helvetica Neue" panose="020B0604020202020204" charset="0"/>
      <p:regular r:id="rId22"/>
      <p:bold r:id="rId23"/>
      <p:italic r:id="rId24"/>
      <p:boldItalic r:id="rId25"/>
    </p:embeddedFont>
    <p:embeddedFont>
      <p:font typeface="Helvetica Neue Light" panose="020B0604020202020204" charset="0"/>
      <p:regular r:id="rId26"/>
      <p:bold r:id="rId27"/>
      <p:italic r:id="rId28"/>
      <p:boldItalic r:id="rId29"/>
    </p:embeddedFont>
    <p:embeddedFont>
      <p:font typeface="IBM Plex Sans" panose="020B0604020202020204" charset="0"/>
      <p:regular r:id="rId30"/>
      <p:bold r:id="rId31"/>
      <p:italic r:id="rId32"/>
      <p:boldItalic r:id="rId33"/>
    </p:embeddedFont>
    <p:embeddedFont>
      <p:font typeface="Open Sans" panose="020B0604020202020204" charset="0"/>
      <p:regular r:id="rId34"/>
      <p:bold r:id="rId35"/>
      <p:italic r:id="rId36"/>
      <p:boldItalic r:id="rId37"/>
    </p:embeddedFont>
    <p:embeddedFont>
      <p:font typeface="Open Sans Light" panose="020B0604020202020204" charset="0"/>
      <p:regular r:id="rId38"/>
      <p:bold r:id="rId39"/>
      <p:italic r:id="rId40"/>
      <p:boldItalic r:id="rId41"/>
    </p:embeddedFont>
    <p:embeddedFont>
      <p:font typeface="Open Sans SemiBold"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607CFE-96DB-47F0-9166-31DCAEF314E7}">
  <a:tblStyle styleId="{83607CFE-96DB-47F0-9166-31DCAEF314E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402DA7-F484-45A7-901F-F92DE728B48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3" Type="http://schemas.openxmlformats.org/officeDocument/2006/relationships/slideMaster" Target="slideMasters/slideMaster3.xml"/><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6109c24ca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6109c24ca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6109c24cac_1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g6109c24cac_1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109c24cac_1_6:notes"/>
          <p:cNvSpPr>
            <a:spLocks noGrp="1" noRot="1" noChangeAspect="1"/>
          </p:cNvSpPr>
          <p:nvPr>
            <p:ph type="sldImg" idx="2"/>
          </p:nvPr>
        </p:nvSpPr>
        <p:spPr>
          <a:xfrm>
            <a:off x="382588" y="687388"/>
            <a:ext cx="6092700" cy="3427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6109c24cac_1_6:notes"/>
          <p:cNvSpPr txBox="1">
            <a:spLocks noGrp="1"/>
          </p:cNvSpPr>
          <p:nvPr>
            <p:ph type="body" idx="1"/>
          </p:nvPr>
        </p:nvSpPr>
        <p:spPr>
          <a:xfrm>
            <a:off x="685799" y="4343401"/>
            <a:ext cx="5486400" cy="4114800"/>
          </a:xfrm>
          <a:prstGeom prst="rect">
            <a:avLst/>
          </a:prstGeom>
          <a:noFill/>
          <a:ln>
            <a:noFill/>
          </a:ln>
        </p:spPr>
        <p:txBody>
          <a:bodyPr spcFirstLastPara="1" wrap="square" lIns="91600" tIns="45800" rIns="91600" bIns="45800" anchor="t" anchorCtr="0">
            <a:noAutofit/>
          </a:bodyPr>
          <a:lstStyle/>
          <a:p>
            <a:pPr marL="0" lvl="0" indent="0" algn="l" rtl="0">
              <a:spcBef>
                <a:spcPts val="0"/>
              </a:spcBef>
              <a:spcAft>
                <a:spcPts val="0"/>
              </a:spcAft>
              <a:buNone/>
            </a:pPr>
            <a:r>
              <a:rPr lang="en"/>
              <a:t>We’ve built a massive global anycast network over the last 9 years. Our global physical presence and the diversity of product and services we offer is unmatched.</a:t>
            </a:r>
            <a:endParaRPr sz="1200">
              <a:solidFill>
                <a:schemeClr val="dk1"/>
              </a:solidFill>
              <a:latin typeface="Open Sans"/>
              <a:ea typeface="Open Sans"/>
              <a:cs typeface="Open Sans"/>
              <a:sym typeface="Open Sans"/>
            </a:endParaRPr>
          </a:p>
        </p:txBody>
      </p:sp>
      <p:sp>
        <p:nvSpPr>
          <p:cNvPr id="371" name="Google Shape;371;g6109c24cac_1_6:notes"/>
          <p:cNvSpPr txBox="1">
            <a:spLocks noGrp="1"/>
          </p:cNvSpPr>
          <p:nvPr>
            <p:ph type="sldNum" idx="12"/>
          </p:nvPr>
        </p:nvSpPr>
        <p:spPr>
          <a:xfrm>
            <a:off x="3884615" y="8685214"/>
            <a:ext cx="2971800" cy="457200"/>
          </a:xfrm>
          <a:prstGeom prst="rect">
            <a:avLst/>
          </a:prstGeom>
          <a:noFill/>
          <a:ln>
            <a:noFill/>
          </a:ln>
        </p:spPr>
        <p:txBody>
          <a:bodyPr spcFirstLastPara="1" wrap="square" lIns="91600" tIns="45800" rIns="91600" bIns="4580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chemeClr val="dk1"/>
                </a:solidFill>
                <a:latin typeface="Open Sans"/>
                <a:ea typeface="Open Sans"/>
                <a:cs typeface="Open Sans"/>
                <a:sym typeface="Open Sans"/>
              </a:rPr>
              <a:t>2</a:t>
            </a:fld>
            <a:endParaRPr sz="900" b="0" i="0" u="none" strike="noStrike" cap="none">
              <a:solidFill>
                <a:schemeClr val="dk1"/>
              </a:solidFill>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6109c24cac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6109c24cac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we started 9 years back, we focused on building services for the application layer — content caching, WAF, load balancing, etc. </a:t>
            </a:r>
            <a:endParaRPr/>
          </a:p>
          <a:p>
            <a:pPr marL="0" lvl="0" indent="0" algn="l" rtl="0">
              <a:spcBef>
                <a:spcPts val="0"/>
              </a:spcBef>
              <a:spcAft>
                <a:spcPts val="0"/>
              </a:spcAft>
              <a:buNone/>
            </a:pPr>
            <a:endParaRPr/>
          </a:p>
          <a:p>
            <a:pPr marL="0" lvl="0" indent="0" algn="l" rtl="0">
              <a:spcBef>
                <a:spcPts val="0"/>
              </a:spcBef>
              <a:spcAft>
                <a:spcPts val="0"/>
              </a:spcAft>
              <a:buNone/>
            </a:pPr>
            <a:r>
              <a:rPr lang="en"/>
              <a:t>But all these services we offer are dependent on our network — our data centers with physical servers needed to be protected from DDoS attacks themselves. Our options were to either buy existing DDoS mitigation boxes available in the market, or use existing cloud “scrubbing” providers. Both these solutions are not built with performance in mind, and frankly, not built to withstand volumetric and muti-vector sophisticated attacks.</a:t>
            </a:r>
            <a:endParaRPr/>
          </a:p>
          <a:p>
            <a:pPr marL="0" lvl="0" indent="0" algn="l" rtl="0">
              <a:spcBef>
                <a:spcPts val="0"/>
              </a:spcBef>
              <a:spcAft>
                <a:spcPts val="0"/>
              </a:spcAft>
              <a:buNone/>
            </a:pPr>
            <a:endParaRPr/>
          </a:p>
          <a:p>
            <a:pPr marL="0" lvl="0" indent="0" algn="l" rtl="0">
              <a:spcBef>
                <a:spcPts val="0"/>
              </a:spcBef>
              <a:spcAft>
                <a:spcPts val="0"/>
              </a:spcAft>
              <a:buNone/>
            </a:pPr>
            <a:r>
              <a:rPr lang="en"/>
              <a:t>So we built a DDoS detection and mitigation pipeline on commodity hardware to protect our own networks.  </a:t>
            </a:r>
            <a:endParaRPr/>
          </a:p>
          <a:p>
            <a:pPr marL="0" lvl="0" indent="0" algn="l" rtl="0">
              <a:spcBef>
                <a:spcPts val="0"/>
              </a:spcBef>
              <a:spcAft>
                <a:spcPts val="0"/>
              </a:spcAft>
              <a:buNone/>
            </a:pPr>
            <a:endParaRPr/>
          </a:p>
          <a:p>
            <a:pPr marL="0" lvl="0" indent="0" algn="l" rtl="0">
              <a:spcBef>
                <a:spcPts val="0"/>
              </a:spcBef>
              <a:spcAft>
                <a:spcPts val="0"/>
              </a:spcAft>
              <a:buNone/>
            </a:pPr>
            <a:r>
              <a:rPr lang="en"/>
              <a:t>We are making this product we have been using for ourselves available to our customers.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6109c24cac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6109c24cac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Cloudflare Magic Transit, you can leverage our entire network to defend against the largest, most sophisticated attacks. Our battle-tested network is now available in front of your data centers to protect your network infrastructure from DDoS attacks.</a:t>
            </a:r>
            <a:endParaRPr/>
          </a:p>
          <a:p>
            <a:pPr marL="0" lvl="0" indent="0" algn="l" rtl="0">
              <a:spcBef>
                <a:spcPts val="0"/>
              </a:spcBef>
              <a:spcAft>
                <a:spcPts val="0"/>
              </a:spcAft>
              <a:buNone/>
            </a:pPr>
            <a:r>
              <a:rPr lang="en"/>
              <a:t>This is not a new product. We’ve been using it for over 9 years. What’s new is that we’re now productizing it and making it available to you for your networks.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6109c24cac_1_6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6109c24cac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OK, so how does it work?</a:t>
            </a:r>
            <a:endParaRPr>
              <a:solidFill>
                <a:schemeClr val="dk1"/>
              </a:solidFill>
            </a:endParaRPr>
          </a:p>
          <a:p>
            <a:pPr marL="457200" lvl="0" indent="-298450" algn="l" rtl="0">
              <a:lnSpc>
                <a:spcPct val="115000"/>
              </a:lnSpc>
              <a:spcBef>
                <a:spcPts val="1200"/>
              </a:spcBef>
              <a:spcAft>
                <a:spcPts val="0"/>
              </a:spcAft>
              <a:buClr>
                <a:schemeClr val="dk1"/>
              </a:buClr>
              <a:buSzPts val="1100"/>
              <a:buAutoNum type="arabicPeriod"/>
            </a:pPr>
            <a:r>
              <a:rPr lang="en">
                <a:solidFill>
                  <a:schemeClr val="dk1"/>
                </a:solidFill>
              </a:rPr>
              <a:t>We use BGP to announce routes to the customer’s network. Note that this is fundamentally a different product than anything Cloudflare has ever offered. This is not a simple DNS redirect. It’s a more involved process where we tell the Internet that we are the customer’s network and ingest all traffic destined to their networks using BGP. We can announce any customer network that is larger than a /24 prefix. </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Once ingested by a Cloudflare data center closest to the source, the traffic is inspected for any threats. Of course, any L7 traffic that would benefit from content caching or WAF inspection is “upgraded” to our L7 pipeline without incurring additional network hops. </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All clean network traffic is then encapsulated using GRE and tunneled over from the Cloudflare data center to the customer network. GRE tunnels are initiated from Cloudflare’s anycast endpoints to the customer’s network. Anycast GRE tunnels (where one of the tunnel endpoints is our Anycast IP address) ensure they are highly available and resilient to network failures that would bring traditional GRE tunnels down.</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Finally, any egress traffic from the customer’s network is sent directly to the requestor/ client using Direct Server Return.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109c24cac_1_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109c24cac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What’s our differentiated value?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As with other providers, we support BGP and Bring Your Own IPs, and return customer traffic back to their network encapsulating it using GRE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The biggest advantage we have is our network - we have a DDoS mitigation capacity of over 30 Tbps. </a:t>
            </a:r>
            <a:r>
              <a:rPr lang="en" b="1">
                <a:solidFill>
                  <a:schemeClr val="dk1"/>
                </a:solidFill>
              </a:rPr>
              <a:t>Our mitigation capacity for network infrastructure protection is higher than that of Radware, Neustar, Imperva, and Akamai Prolexic — combined. </a:t>
            </a:r>
            <a:endParaRPr b="1">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Unlike other vendors that have a limited subset of “scrubbing centers” where DDoS detection and mitigation occurs, Cloudflare announces your routes from each of our data centers in 190+ cities across the globe to provide near-instant threat detection and &lt; 10 sec inline mitigation.</a:t>
            </a:r>
            <a:endParaRPr b="1">
              <a:solidFill>
                <a:schemeClr val="dk1"/>
              </a:solidFill>
            </a:endParaRPr>
          </a:p>
          <a:p>
            <a:pPr marL="4572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As with anything Cloudflare, we ensure your performance is not impaired. We are working on traffic acceleration benefits that will be integrated into this product</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Not only do all our products natively integrate with each other, but you can also manage them from a single dashboard</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You get built-in network firewall that you can deploy as another function on the fly</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And all our products are built in-house on our own servers- which means we’re not dependant on third party vendors. We can deploy patches, do firmware upgrades leveraging the learnings from our vast network very quickly. We are a company that’s known for our innovation, and building software on commodity hardware helps us </a:t>
            </a:r>
            <a:r>
              <a:rPr lang="en" b="1">
                <a:solidFill>
                  <a:schemeClr val="dk1"/>
                </a:solidFill>
              </a:rPr>
              <a:t>innovate fast, and even keep our costs down and pass those savings on to our customers</a:t>
            </a: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6109c24cac_1_1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6109c24cac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Now on to the benefits of Magic Transit:</a:t>
            </a:r>
            <a:endParaRPr/>
          </a:p>
          <a:p>
            <a:pPr marL="457200" lvl="0" indent="-298450" algn="l" rtl="0">
              <a:lnSpc>
                <a:spcPct val="115000"/>
              </a:lnSpc>
              <a:spcBef>
                <a:spcPts val="1200"/>
              </a:spcBef>
              <a:spcAft>
                <a:spcPts val="0"/>
              </a:spcAft>
              <a:buClr>
                <a:schemeClr val="dk1"/>
              </a:buClr>
              <a:buSzPts val="1100"/>
              <a:buChar char="●"/>
            </a:pPr>
            <a:r>
              <a:rPr lang="en"/>
              <a:t>One — it helps customers get rid of boxes. Many bigger companies are at some stage of their path towards digital transformation, and as cliche as it sounds, Magic transit does help companies further adopt the cloud. Network functions delivered as a service are easy to configure and manage.</a:t>
            </a:r>
            <a:endParaRPr/>
          </a:p>
          <a:p>
            <a:pPr marL="457200" lvl="0" indent="-298450" algn="l" rtl="0">
              <a:lnSpc>
                <a:spcPct val="115000"/>
              </a:lnSpc>
              <a:spcBef>
                <a:spcPts val="0"/>
              </a:spcBef>
              <a:spcAft>
                <a:spcPts val="0"/>
              </a:spcAft>
              <a:buClr>
                <a:schemeClr val="dk1"/>
              </a:buClr>
              <a:buSzPts val="1100"/>
              <a:buChar char="●"/>
            </a:pPr>
            <a:r>
              <a:rPr lang="en"/>
              <a:t>Two — it gives customers access to Cloudflare’s expansive network, that not only protects but also accelerates anything connected to it. Security with integrated performance. </a:t>
            </a:r>
            <a:r>
              <a:rPr lang="en">
                <a:solidFill>
                  <a:schemeClr val="dk1"/>
                </a:solidFill>
              </a:rPr>
              <a:t>Cloudflare is one of the most interconnected networks in the world. We work with carriers, Internet exchanges and peering partners around the world to ensure that every bit placed on our network will reach its destination quickly and reliably. </a:t>
            </a:r>
            <a:endParaRPr/>
          </a:p>
          <a:p>
            <a:pPr marL="457200" lvl="0" indent="-298450" algn="l" rtl="0">
              <a:lnSpc>
                <a:spcPct val="115000"/>
              </a:lnSpc>
              <a:spcBef>
                <a:spcPts val="0"/>
              </a:spcBef>
              <a:spcAft>
                <a:spcPts val="0"/>
              </a:spcAft>
              <a:buClr>
                <a:schemeClr val="dk1"/>
              </a:buClr>
              <a:buSzPts val="1100"/>
              <a:buChar char="●"/>
            </a:pPr>
            <a:r>
              <a:rPr lang="en"/>
              <a:t>Third — costs. More and more companies we talk to are looking for ways to reduce their Capex. Magic Transit helps you dramatically reduce your Capex and delivers operational agility with VNFs delivered and billed as a service. This is a huge plus.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6d6516c62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6d6516c62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22"/>
                </a:solidFill>
                <a:highlight>
                  <a:srgbClr val="FFFFFF"/>
                </a:highlight>
              </a:rPr>
              <a:t>I would add that our automatic mitigations kick in only over a certain threshold (i.e. 100Kpps for SYN, UDP and similar floods) and so if the customer wants to rate-limit traffic before it reaches those rates, we can apply a rate-limiting rule which can impact legitimate traffic as well. The rate-limits are enforced per-metal (but not configurable per metail).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6109c24cac_1_1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6109c24cac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Here’s a summary with all the key features of the product on one slide. We’re here happy to answer any questions you might have!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457200" y="3179579"/>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Open Sans"/>
              <a:buNone/>
              <a:defRPr sz="3200">
                <a:latin typeface="Open Sans"/>
                <a:ea typeface="Open Sans"/>
                <a:cs typeface="Open Sans"/>
                <a:sym typeface="Open Sans"/>
              </a:defRPr>
            </a:lvl1pPr>
            <a:lvl2pPr lvl="1" rtl="0">
              <a:spcBef>
                <a:spcPts val="0"/>
              </a:spcBef>
              <a:spcAft>
                <a:spcPts val="0"/>
              </a:spcAft>
              <a:buClr>
                <a:srgbClr val="408BC9"/>
              </a:buClr>
              <a:buSzPts val="3600"/>
              <a:buNone/>
              <a:defRPr sz="3600" b="1">
                <a:solidFill>
                  <a:srgbClr val="408BC9"/>
                </a:solidFill>
              </a:defRPr>
            </a:lvl2pPr>
            <a:lvl3pPr lvl="2" rtl="0">
              <a:spcBef>
                <a:spcPts val="0"/>
              </a:spcBef>
              <a:spcAft>
                <a:spcPts val="0"/>
              </a:spcAft>
              <a:buClr>
                <a:srgbClr val="408BC9"/>
              </a:buClr>
              <a:buSzPts val="3600"/>
              <a:buNone/>
              <a:defRPr sz="3600" b="1">
                <a:solidFill>
                  <a:srgbClr val="408BC9"/>
                </a:solidFill>
              </a:defRPr>
            </a:lvl3pPr>
            <a:lvl4pPr lvl="3" rtl="0">
              <a:spcBef>
                <a:spcPts val="0"/>
              </a:spcBef>
              <a:spcAft>
                <a:spcPts val="0"/>
              </a:spcAft>
              <a:buClr>
                <a:srgbClr val="408BC9"/>
              </a:buClr>
              <a:buSzPts val="3600"/>
              <a:buNone/>
              <a:defRPr sz="3600" b="1">
                <a:solidFill>
                  <a:srgbClr val="408BC9"/>
                </a:solidFill>
              </a:defRPr>
            </a:lvl4pPr>
            <a:lvl5pPr lvl="4" rtl="0">
              <a:spcBef>
                <a:spcPts val="0"/>
              </a:spcBef>
              <a:spcAft>
                <a:spcPts val="0"/>
              </a:spcAft>
              <a:buClr>
                <a:srgbClr val="408BC9"/>
              </a:buClr>
              <a:buSzPts val="3600"/>
              <a:buNone/>
              <a:defRPr sz="3600" b="1">
                <a:solidFill>
                  <a:srgbClr val="408BC9"/>
                </a:solidFill>
              </a:defRPr>
            </a:lvl5pPr>
            <a:lvl6pPr lvl="5" rtl="0">
              <a:spcBef>
                <a:spcPts val="0"/>
              </a:spcBef>
              <a:spcAft>
                <a:spcPts val="0"/>
              </a:spcAft>
              <a:buClr>
                <a:srgbClr val="408BC9"/>
              </a:buClr>
              <a:buSzPts val="3600"/>
              <a:buNone/>
              <a:defRPr sz="3600" b="1">
                <a:solidFill>
                  <a:srgbClr val="408BC9"/>
                </a:solidFill>
              </a:defRPr>
            </a:lvl6pPr>
            <a:lvl7pPr lvl="6" rtl="0">
              <a:spcBef>
                <a:spcPts val="0"/>
              </a:spcBef>
              <a:spcAft>
                <a:spcPts val="0"/>
              </a:spcAft>
              <a:buClr>
                <a:srgbClr val="408BC9"/>
              </a:buClr>
              <a:buSzPts val="3600"/>
              <a:buNone/>
              <a:defRPr sz="3600" b="1">
                <a:solidFill>
                  <a:srgbClr val="408BC9"/>
                </a:solidFill>
              </a:defRPr>
            </a:lvl7pPr>
            <a:lvl8pPr lvl="7" rtl="0">
              <a:spcBef>
                <a:spcPts val="0"/>
              </a:spcBef>
              <a:spcAft>
                <a:spcPts val="0"/>
              </a:spcAft>
              <a:buClr>
                <a:srgbClr val="408BC9"/>
              </a:buClr>
              <a:buSzPts val="3600"/>
              <a:buNone/>
              <a:defRPr sz="3600" b="1">
                <a:solidFill>
                  <a:srgbClr val="408BC9"/>
                </a:solidFill>
              </a:defRPr>
            </a:lvl8pPr>
            <a:lvl9pPr lvl="8" rtl="0">
              <a:spcBef>
                <a:spcPts val="0"/>
              </a:spcBef>
              <a:spcAft>
                <a:spcPts val="0"/>
              </a:spcAft>
              <a:buClr>
                <a:srgbClr val="408BC9"/>
              </a:buClr>
              <a:buSzPts val="3600"/>
              <a:buNone/>
              <a:defRPr sz="3600" b="1">
                <a:solidFill>
                  <a:srgbClr val="408BC9"/>
                </a:solidFill>
              </a:defRPr>
            </a:lvl9pPr>
          </a:lstStyle>
          <a:p>
            <a:endParaRPr/>
          </a:p>
        </p:txBody>
      </p:sp>
      <p:pic>
        <p:nvPicPr>
          <p:cNvPr id="55" name="Google Shape;55;p14" descr="cf-logo-v-cmyk-slide.png"/>
          <p:cNvPicPr preferRelativeResize="0"/>
          <p:nvPr/>
        </p:nvPicPr>
        <p:blipFill>
          <a:blip r:embed="rId2">
            <a:alphaModFix/>
          </a:blip>
          <a:stretch>
            <a:fillRect/>
          </a:stretch>
        </p:blipFill>
        <p:spPr>
          <a:xfrm>
            <a:off x="545550" y="608473"/>
            <a:ext cx="2010572" cy="667505"/>
          </a:xfrm>
          <a:prstGeom prst="rect">
            <a:avLst/>
          </a:prstGeom>
          <a:noFill/>
          <a:ln>
            <a:noFill/>
          </a:ln>
        </p:spPr>
      </p:pic>
      <p:sp>
        <p:nvSpPr>
          <p:cNvPr id="56" name="Google Shape;56;p14"/>
          <p:cNvSpPr txBox="1">
            <a:spLocks noGrp="1"/>
          </p:cNvSpPr>
          <p:nvPr>
            <p:ph type="subTitle" idx="1"/>
          </p:nvPr>
        </p:nvSpPr>
        <p:spPr>
          <a:xfrm>
            <a:off x="482915" y="3800203"/>
            <a:ext cx="8233200" cy="667500"/>
          </a:xfrm>
          <a:prstGeom prst="rect">
            <a:avLst/>
          </a:prstGeom>
        </p:spPr>
        <p:txBody>
          <a:bodyPr spcFirstLastPara="1" wrap="square" lIns="91425" tIns="91425" rIns="91425" bIns="91425" anchor="b" anchorCtr="0">
            <a:noAutofit/>
          </a:bodyPr>
          <a:lstStyle>
            <a:lvl1pPr lvl="0" rtl="0">
              <a:spcBef>
                <a:spcPts val="600"/>
              </a:spcBef>
              <a:spcAft>
                <a:spcPts val="0"/>
              </a:spcAft>
              <a:buNone/>
              <a:defRPr sz="1800">
                <a:solidFill>
                  <a:schemeClr val="dk2"/>
                </a:solidFill>
              </a:defRPr>
            </a:lvl1pPr>
            <a:lvl2pPr lvl="1" rtl="0">
              <a:spcBef>
                <a:spcPts val="600"/>
              </a:spcBef>
              <a:spcAft>
                <a:spcPts val="0"/>
              </a:spcAft>
              <a:buNone/>
              <a:defRPr>
                <a:solidFill>
                  <a:schemeClr val="dk2"/>
                </a:solidFill>
              </a:defRPr>
            </a:lvl2pPr>
            <a:lvl3pPr lvl="2" rtl="0">
              <a:spcBef>
                <a:spcPts val="600"/>
              </a:spcBef>
              <a:spcAft>
                <a:spcPts val="0"/>
              </a:spcAft>
              <a:buNone/>
              <a:defRPr>
                <a:solidFill>
                  <a:schemeClr val="dk2"/>
                </a:solidFill>
              </a:defRPr>
            </a:lvl3pPr>
            <a:lvl4pPr lvl="3" rtl="0">
              <a:spcBef>
                <a:spcPts val="600"/>
              </a:spcBef>
              <a:spcAft>
                <a:spcPts val="0"/>
              </a:spcAft>
              <a:buNone/>
              <a:defRPr>
                <a:solidFill>
                  <a:schemeClr val="dk2"/>
                </a:solidFill>
              </a:defRPr>
            </a:lvl4pPr>
            <a:lvl5pPr lvl="4" rtl="0">
              <a:spcBef>
                <a:spcPts val="600"/>
              </a:spcBef>
              <a:spcAft>
                <a:spcPts val="0"/>
              </a:spcAft>
              <a:buNone/>
              <a:defRPr>
                <a:solidFill>
                  <a:schemeClr val="dk2"/>
                </a:solidFill>
              </a:defRPr>
            </a:lvl5pPr>
            <a:lvl6pPr lvl="5" rtl="0">
              <a:spcBef>
                <a:spcPts val="600"/>
              </a:spcBef>
              <a:spcAft>
                <a:spcPts val="0"/>
              </a:spcAft>
              <a:buNone/>
              <a:defRPr>
                <a:solidFill>
                  <a:schemeClr val="dk2"/>
                </a:solidFill>
              </a:defRPr>
            </a:lvl6pPr>
            <a:lvl7pPr lvl="6" rtl="0">
              <a:spcBef>
                <a:spcPts val="600"/>
              </a:spcBef>
              <a:spcAft>
                <a:spcPts val="0"/>
              </a:spcAft>
              <a:buNone/>
              <a:defRPr>
                <a:solidFill>
                  <a:schemeClr val="dk2"/>
                </a:solidFill>
              </a:defRPr>
            </a:lvl7pPr>
            <a:lvl8pPr lvl="7" rtl="0">
              <a:spcBef>
                <a:spcPts val="600"/>
              </a:spcBef>
              <a:spcAft>
                <a:spcPts val="0"/>
              </a:spcAft>
              <a:buNone/>
              <a:defRPr>
                <a:solidFill>
                  <a:schemeClr val="dk2"/>
                </a:solidFill>
              </a:defRPr>
            </a:lvl8pPr>
            <a:lvl9pPr lvl="8" rtl="0">
              <a:spcBef>
                <a:spcPts val="600"/>
              </a:spcBef>
              <a:spcAft>
                <a:spcPts val="0"/>
              </a:spcAft>
              <a:buNone/>
              <a:defRPr>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 sunset">
  <p:cSld name="CUSTOM">
    <p:spTree>
      <p:nvGrpSpPr>
        <p:cNvPr id="1" name="Shape 57"/>
        <p:cNvGrpSpPr/>
        <p:nvPr/>
      </p:nvGrpSpPr>
      <p:grpSpPr>
        <a:xfrm>
          <a:off x="0" y="0"/>
          <a:ext cx="0" cy="0"/>
          <a:chOff x="0" y="0"/>
          <a:chExt cx="0" cy="0"/>
        </a:xfrm>
      </p:grpSpPr>
      <p:pic>
        <p:nvPicPr>
          <p:cNvPr id="58" name="Google Shape;58;p15"/>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59" name="Google Shape;59;p15"/>
          <p:cNvSpPr txBox="1">
            <a:spLocks noGrp="1"/>
          </p:cNvSpPr>
          <p:nvPr>
            <p:ph type="title"/>
          </p:nvPr>
        </p:nvSpPr>
        <p:spPr>
          <a:xfrm>
            <a:off x="457200" y="3179579"/>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Open Sans"/>
              <a:buNone/>
              <a:defRPr sz="3200">
                <a:solidFill>
                  <a:schemeClr val="lt1"/>
                </a:solidFill>
                <a:latin typeface="Open Sans"/>
                <a:ea typeface="Open Sans"/>
                <a:cs typeface="Open Sans"/>
                <a:sym typeface="Open Sans"/>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ppendix">
  <p:cSld name="CUSTOM_2">
    <p:spTree>
      <p:nvGrpSpPr>
        <p:cNvPr id="1" name="Shape 60"/>
        <p:cNvGrpSpPr/>
        <p:nvPr/>
      </p:nvGrpSpPr>
      <p:grpSpPr>
        <a:xfrm>
          <a:off x="0" y="0"/>
          <a:ext cx="0" cy="0"/>
          <a:chOff x="0" y="0"/>
          <a:chExt cx="0" cy="0"/>
        </a:xfrm>
      </p:grpSpPr>
      <p:pic>
        <p:nvPicPr>
          <p:cNvPr id="61" name="Google Shape;61;p16"/>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62" name="Google Shape;62;p16"/>
          <p:cNvSpPr txBox="1"/>
          <p:nvPr/>
        </p:nvSpPr>
        <p:spPr>
          <a:xfrm>
            <a:off x="457200" y="3179579"/>
            <a:ext cx="8229600" cy="857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200">
                <a:solidFill>
                  <a:srgbClr val="FFFFFF"/>
                </a:solidFill>
                <a:latin typeface="Open Sans"/>
                <a:ea typeface="Open Sans"/>
                <a:cs typeface="Open Sans"/>
                <a:sym typeface="Open Sans"/>
              </a:rPr>
              <a:t>Appendix</a:t>
            </a:r>
            <a:endParaRPr sz="3200">
              <a:solidFill>
                <a:srgbClr val="FFFFFF"/>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ppendix 1">
  <p:cSld name="CUSTOM_2_1">
    <p:spTree>
      <p:nvGrpSpPr>
        <p:cNvPr id="1" name="Shape 63"/>
        <p:cNvGrpSpPr/>
        <p:nvPr/>
      </p:nvGrpSpPr>
      <p:grpSpPr>
        <a:xfrm>
          <a:off x="0" y="0"/>
          <a:ext cx="0" cy="0"/>
          <a:chOff x="0" y="0"/>
          <a:chExt cx="0" cy="0"/>
        </a:xfrm>
      </p:grpSpPr>
      <p:pic>
        <p:nvPicPr>
          <p:cNvPr id="64" name="Google Shape;64;p17"/>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65" name="Google Shape;65;p17"/>
          <p:cNvSpPr txBox="1"/>
          <p:nvPr/>
        </p:nvSpPr>
        <p:spPr>
          <a:xfrm>
            <a:off x="457200" y="3179579"/>
            <a:ext cx="8229600" cy="8574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200">
                <a:solidFill>
                  <a:srgbClr val="FFFFFF"/>
                </a:solidFill>
                <a:latin typeface="Open Sans"/>
                <a:ea typeface="Open Sans"/>
                <a:cs typeface="Open Sans"/>
                <a:sym typeface="Open Sans"/>
              </a:rPr>
              <a:t>Thank you</a:t>
            </a:r>
            <a:endParaRPr sz="3200">
              <a:solidFill>
                <a:srgbClr val="FFFFFF"/>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 aqua">
  <p:cSld name="CUSTOM_1">
    <p:spTree>
      <p:nvGrpSpPr>
        <p:cNvPr id="1" name="Shape 66"/>
        <p:cNvGrpSpPr/>
        <p:nvPr/>
      </p:nvGrpSpPr>
      <p:grpSpPr>
        <a:xfrm>
          <a:off x="0" y="0"/>
          <a:ext cx="0" cy="0"/>
          <a:chOff x="0" y="0"/>
          <a:chExt cx="0" cy="0"/>
        </a:xfrm>
      </p:grpSpPr>
      <p:pic>
        <p:nvPicPr>
          <p:cNvPr id="67" name="Google Shape;67;p18"/>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68" name="Google Shape;68;p18"/>
          <p:cNvSpPr txBox="1">
            <a:spLocks noGrp="1"/>
          </p:cNvSpPr>
          <p:nvPr>
            <p:ph type="title"/>
          </p:nvPr>
        </p:nvSpPr>
        <p:spPr>
          <a:xfrm>
            <a:off x="457200" y="3179579"/>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Open Sans"/>
              <a:buNone/>
              <a:defRPr sz="3200">
                <a:solidFill>
                  <a:schemeClr val="lt1"/>
                </a:solidFill>
                <a:latin typeface="Open Sans"/>
                <a:ea typeface="Open Sans"/>
                <a:cs typeface="Open Sans"/>
                <a:sym typeface="Open Sans"/>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 lavender">
  <p:cSld name="CUSTOM_1_1">
    <p:spTree>
      <p:nvGrpSpPr>
        <p:cNvPr id="1" name="Shape 69"/>
        <p:cNvGrpSpPr/>
        <p:nvPr/>
      </p:nvGrpSpPr>
      <p:grpSpPr>
        <a:xfrm>
          <a:off x="0" y="0"/>
          <a:ext cx="0" cy="0"/>
          <a:chOff x="0" y="0"/>
          <a:chExt cx="0" cy="0"/>
        </a:xfrm>
      </p:grpSpPr>
      <p:pic>
        <p:nvPicPr>
          <p:cNvPr id="70" name="Google Shape;70;p19"/>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71" name="Google Shape;71;p19"/>
          <p:cNvSpPr txBox="1">
            <a:spLocks noGrp="1"/>
          </p:cNvSpPr>
          <p:nvPr>
            <p:ph type="title"/>
          </p:nvPr>
        </p:nvSpPr>
        <p:spPr>
          <a:xfrm>
            <a:off x="457200" y="3179579"/>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Open Sans"/>
              <a:buNone/>
              <a:defRPr sz="3200">
                <a:solidFill>
                  <a:schemeClr val="lt1"/>
                </a:solidFill>
                <a:latin typeface="Open Sans"/>
                <a:ea typeface="Open Sans"/>
                <a:cs typeface="Open Sans"/>
                <a:sym typeface="Open Sans"/>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 violet blue">
  <p:cSld name="CUSTOM_1_1_1">
    <p:spTree>
      <p:nvGrpSpPr>
        <p:cNvPr id="1" name="Shape 72"/>
        <p:cNvGrpSpPr/>
        <p:nvPr/>
      </p:nvGrpSpPr>
      <p:grpSpPr>
        <a:xfrm>
          <a:off x="0" y="0"/>
          <a:ext cx="0" cy="0"/>
          <a:chOff x="0" y="0"/>
          <a:chExt cx="0" cy="0"/>
        </a:xfrm>
      </p:grpSpPr>
      <p:pic>
        <p:nvPicPr>
          <p:cNvPr id="73" name="Google Shape;73;p20"/>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74" name="Google Shape;74;p20"/>
          <p:cNvSpPr txBox="1">
            <a:spLocks noGrp="1"/>
          </p:cNvSpPr>
          <p:nvPr>
            <p:ph type="title"/>
          </p:nvPr>
        </p:nvSpPr>
        <p:spPr>
          <a:xfrm>
            <a:off x="457200" y="3179579"/>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Open Sans"/>
              <a:buNone/>
              <a:defRPr sz="3200">
                <a:solidFill>
                  <a:schemeClr val="lt1"/>
                </a:solidFill>
                <a:latin typeface="Open Sans"/>
                <a:ea typeface="Open Sans"/>
                <a:cs typeface="Open Sans"/>
                <a:sym typeface="Open Sans"/>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 violet teal">
  <p:cSld name="CUSTOM_1_1_1_1">
    <p:spTree>
      <p:nvGrpSpPr>
        <p:cNvPr id="1" name="Shape 75"/>
        <p:cNvGrpSpPr/>
        <p:nvPr/>
      </p:nvGrpSpPr>
      <p:grpSpPr>
        <a:xfrm>
          <a:off x="0" y="0"/>
          <a:ext cx="0" cy="0"/>
          <a:chOff x="0" y="0"/>
          <a:chExt cx="0" cy="0"/>
        </a:xfrm>
      </p:grpSpPr>
      <p:pic>
        <p:nvPicPr>
          <p:cNvPr id="76" name="Google Shape;76;p21"/>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77" name="Google Shape;77;p21"/>
          <p:cNvSpPr txBox="1">
            <a:spLocks noGrp="1"/>
          </p:cNvSpPr>
          <p:nvPr>
            <p:ph type="title"/>
          </p:nvPr>
        </p:nvSpPr>
        <p:spPr>
          <a:xfrm>
            <a:off x="457200" y="3179579"/>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Open Sans"/>
              <a:buNone/>
              <a:defRPr sz="3200">
                <a:solidFill>
                  <a:schemeClr val="lt1"/>
                </a:solidFill>
                <a:latin typeface="Open Sans"/>
                <a:ea typeface="Open Sans"/>
                <a:cs typeface="Open Sans"/>
                <a:sym typeface="Open Sans"/>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 purple magenta">
  <p:cSld name="CUSTOM_1_1_1_1_1">
    <p:spTree>
      <p:nvGrpSpPr>
        <p:cNvPr id="1" name="Shape 78"/>
        <p:cNvGrpSpPr/>
        <p:nvPr/>
      </p:nvGrpSpPr>
      <p:grpSpPr>
        <a:xfrm>
          <a:off x="0" y="0"/>
          <a:ext cx="0" cy="0"/>
          <a:chOff x="0" y="0"/>
          <a:chExt cx="0" cy="0"/>
        </a:xfrm>
      </p:grpSpPr>
      <p:pic>
        <p:nvPicPr>
          <p:cNvPr id="79" name="Google Shape;79;p22"/>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80" name="Google Shape;80;p22"/>
          <p:cNvSpPr txBox="1">
            <a:spLocks noGrp="1"/>
          </p:cNvSpPr>
          <p:nvPr>
            <p:ph type="title"/>
          </p:nvPr>
        </p:nvSpPr>
        <p:spPr>
          <a:xfrm>
            <a:off x="457200" y="3179579"/>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Open Sans"/>
              <a:buNone/>
              <a:defRPr sz="3200">
                <a:solidFill>
                  <a:schemeClr val="lt1"/>
                </a:solidFill>
                <a:latin typeface="Open Sans"/>
                <a:ea typeface="Open Sans"/>
                <a:cs typeface="Open Sans"/>
                <a:sym typeface="Open Sans"/>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 orange yellow">
  <p:cSld name="CUSTOM_1_1_1_1_1_1">
    <p:spTree>
      <p:nvGrpSpPr>
        <p:cNvPr id="1" name="Shape 81"/>
        <p:cNvGrpSpPr/>
        <p:nvPr/>
      </p:nvGrpSpPr>
      <p:grpSpPr>
        <a:xfrm>
          <a:off x="0" y="0"/>
          <a:ext cx="0" cy="0"/>
          <a:chOff x="0" y="0"/>
          <a:chExt cx="0" cy="0"/>
        </a:xfrm>
      </p:grpSpPr>
      <p:pic>
        <p:nvPicPr>
          <p:cNvPr id="82" name="Google Shape;82;p23"/>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83" name="Google Shape;83;p23"/>
          <p:cNvSpPr txBox="1">
            <a:spLocks noGrp="1"/>
          </p:cNvSpPr>
          <p:nvPr>
            <p:ph type="title"/>
          </p:nvPr>
        </p:nvSpPr>
        <p:spPr>
          <a:xfrm>
            <a:off x="457200" y="3179579"/>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Open Sans"/>
              <a:buNone/>
              <a:defRPr sz="3200">
                <a:solidFill>
                  <a:schemeClr val="lt1"/>
                </a:solidFill>
                <a:latin typeface="Open Sans"/>
                <a:ea typeface="Open Sans"/>
                <a:cs typeface="Open Sans"/>
                <a:sym typeface="Open Sans"/>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 lime yellow">
  <p:cSld name="CUSTOM_1_1_1_1_1_1_1">
    <p:spTree>
      <p:nvGrpSpPr>
        <p:cNvPr id="1" name="Shape 84"/>
        <p:cNvGrpSpPr/>
        <p:nvPr/>
      </p:nvGrpSpPr>
      <p:grpSpPr>
        <a:xfrm>
          <a:off x="0" y="0"/>
          <a:ext cx="0" cy="0"/>
          <a:chOff x="0" y="0"/>
          <a:chExt cx="0" cy="0"/>
        </a:xfrm>
      </p:grpSpPr>
      <p:pic>
        <p:nvPicPr>
          <p:cNvPr id="85" name="Google Shape;85;p24"/>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86" name="Google Shape;86;p24"/>
          <p:cNvSpPr txBox="1">
            <a:spLocks noGrp="1"/>
          </p:cNvSpPr>
          <p:nvPr>
            <p:ph type="title"/>
          </p:nvPr>
        </p:nvSpPr>
        <p:spPr>
          <a:xfrm>
            <a:off x="457200" y="3179579"/>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Open Sans"/>
              <a:buNone/>
              <a:defRPr sz="3200">
                <a:solidFill>
                  <a:schemeClr val="lt1"/>
                </a:solidFill>
                <a:latin typeface="Open Sans"/>
                <a:ea typeface="Open Sans"/>
                <a:cs typeface="Open Sans"/>
                <a:sym typeface="Open Sans"/>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er logo grid">
  <p:cSld name="CUSTOM_1_1_1_1_1_1_1_1">
    <p:spTree>
      <p:nvGrpSpPr>
        <p:cNvPr id="1" name="Shape 87"/>
        <p:cNvGrpSpPr/>
        <p:nvPr/>
      </p:nvGrpSpPr>
      <p:grpSpPr>
        <a:xfrm>
          <a:off x="0" y="0"/>
          <a:ext cx="0" cy="0"/>
          <a:chOff x="0" y="0"/>
          <a:chExt cx="0" cy="0"/>
        </a:xfrm>
      </p:grpSpPr>
      <p:pic>
        <p:nvPicPr>
          <p:cNvPr id="88" name="Google Shape;88;p25"/>
          <p:cNvPicPr preferRelativeResize="0"/>
          <p:nvPr/>
        </p:nvPicPr>
        <p:blipFill>
          <a:blip r:embed="rId2">
            <a:alphaModFix/>
          </a:blip>
          <a:stretch>
            <a:fillRect/>
          </a:stretch>
        </p:blipFill>
        <p:spPr>
          <a:xfrm>
            <a:off x="-11" y="-12"/>
            <a:ext cx="9142225" cy="5143501"/>
          </a:xfrm>
          <a:prstGeom prst="rect">
            <a:avLst/>
          </a:prstGeom>
          <a:noFill/>
          <a:ln>
            <a:noFill/>
          </a:ln>
        </p:spPr>
      </p:pic>
      <p:pic>
        <p:nvPicPr>
          <p:cNvPr id="89" name="Google Shape;89;p25"/>
          <p:cNvPicPr preferRelativeResize="0"/>
          <p:nvPr/>
        </p:nvPicPr>
        <p:blipFill>
          <a:blip r:embed="rId3">
            <a:alphaModFix/>
          </a:blip>
          <a:stretch>
            <a:fillRect/>
          </a:stretch>
        </p:blipFill>
        <p:spPr>
          <a:xfrm>
            <a:off x="539348" y="4616627"/>
            <a:ext cx="930850" cy="309475"/>
          </a:xfrm>
          <a:prstGeom prst="rect">
            <a:avLst/>
          </a:prstGeom>
          <a:noFill/>
          <a:ln>
            <a:noFill/>
          </a:ln>
        </p:spPr>
      </p:pic>
      <p:sp>
        <p:nvSpPr>
          <p:cNvPr id="90" name="Google Shape;90;p25"/>
          <p:cNvSpPr txBox="1">
            <a:spLocks noGrp="1"/>
          </p:cNvSpPr>
          <p:nvPr>
            <p:ph type="title"/>
          </p:nvPr>
        </p:nvSpPr>
        <p:spPr>
          <a:xfrm>
            <a:off x="220668" y="1874500"/>
            <a:ext cx="1577100" cy="2439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2pPr>
            <a:lvl3pPr lvl="2"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3pPr>
            <a:lvl4pPr lvl="3"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4pPr>
            <a:lvl5pPr lvl="4"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5pPr>
            <a:lvl6pPr lvl="5"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6pPr>
            <a:lvl7pPr lvl="6"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7pPr>
            <a:lvl8pPr lvl="7"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8pPr>
            <a:lvl9pPr lvl="8"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3" name="Google Shape;93;p26"/>
          <p:cNvSpPr txBox="1">
            <a:spLocks noGrp="1"/>
          </p:cNvSpPr>
          <p:nvPr>
            <p:ph type="body" idx="1"/>
          </p:nvPr>
        </p:nvSpPr>
        <p:spPr>
          <a:xfrm>
            <a:off x="457200" y="1200150"/>
            <a:ext cx="8229600" cy="33585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404041"/>
              </a:buClr>
              <a:buSzPts val="3000"/>
              <a:buChar char="●"/>
              <a:defRPr>
                <a:solidFill>
                  <a:srgbClr val="404041"/>
                </a:solidFill>
              </a:defRPr>
            </a:lvl1pPr>
            <a:lvl2pPr marL="914400" lvl="1" indent="-381000" rtl="0">
              <a:spcBef>
                <a:spcPts val="0"/>
              </a:spcBef>
              <a:spcAft>
                <a:spcPts val="0"/>
              </a:spcAft>
              <a:buClr>
                <a:srgbClr val="404041"/>
              </a:buClr>
              <a:buSzPts val="2400"/>
              <a:buChar char="○"/>
              <a:defRPr>
                <a:solidFill>
                  <a:srgbClr val="404041"/>
                </a:solidFill>
              </a:defRPr>
            </a:lvl2pPr>
            <a:lvl3pPr marL="1371600" lvl="2" indent="-381000" rtl="0">
              <a:spcBef>
                <a:spcPts val="0"/>
              </a:spcBef>
              <a:spcAft>
                <a:spcPts val="0"/>
              </a:spcAft>
              <a:buClr>
                <a:srgbClr val="404041"/>
              </a:buClr>
              <a:buSzPts val="24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42900" rtl="0">
              <a:spcBef>
                <a:spcPts val="0"/>
              </a:spcBef>
              <a:spcAft>
                <a:spcPts val="0"/>
              </a:spcAft>
              <a:buClr>
                <a:srgbClr val="404041"/>
              </a:buClr>
              <a:buSzPts val="1800"/>
              <a:buChar char="■"/>
              <a:defRPr>
                <a:solidFill>
                  <a:srgbClr val="404041"/>
                </a:solidFill>
              </a:defRPr>
            </a:lvl6pPr>
            <a:lvl7pPr marL="3200400" lvl="6" indent="-342900" rtl="0">
              <a:spcBef>
                <a:spcPts val="0"/>
              </a:spcBef>
              <a:spcAft>
                <a:spcPts val="0"/>
              </a:spcAft>
              <a:buClr>
                <a:srgbClr val="404041"/>
              </a:buClr>
              <a:buSzPts val="1800"/>
              <a:buChar char="●"/>
              <a:defRPr>
                <a:solidFill>
                  <a:srgbClr val="404041"/>
                </a:solidFill>
              </a:defRPr>
            </a:lvl7pPr>
            <a:lvl8pPr marL="3657600" lvl="7" indent="-342900" rtl="0">
              <a:spcBef>
                <a:spcPts val="0"/>
              </a:spcBef>
              <a:spcAft>
                <a:spcPts val="0"/>
              </a:spcAft>
              <a:buClr>
                <a:srgbClr val="404041"/>
              </a:buClr>
              <a:buSzPts val="1800"/>
              <a:buChar char="○"/>
              <a:defRPr>
                <a:solidFill>
                  <a:srgbClr val="404041"/>
                </a:solidFill>
              </a:defRPr>
            </a:lvl8pPr>
            <a:lvl9pPr marL="4114800" lvl="8" indent="-342900" rtl="0">
              <a:spcBef>
                <a:spcPts val="0"/>
              </a:spcBef>
              <a:spcAft>
                <a:spcPts val="0"/>
              </a:spcAft>
              <a:buClr>
                <a:srgbClr val="404041"/>
              </a:buClr>
              <a:buSzPts val="1800"/>
              <a:buChar char="■"/>
              <a:defRPr>
                <a:solidFill>
                  <a:srgbClr val="404041"/>
                </a:solidFill>
              </a:defRPr>
            </a:lvl9pPr>
          </a:lstStyle>
          <a:p>
            <a:endParaRPr/>
          </a:p>
        </p:txBody>
      </p:sp>
      <p:pic>
        <p:nvPicPr>
          <p:cNvPr id="94" name="Google Shape;94;p26"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wo column)" type="twoColTx">
  <p:cSld name="TITLE_AND_TWO_COLUMNS">
    <p:spTree>
      <p:nvGrpSpPr>
        <p:cNvPr id="1" name="Shape 95"/>
        <p:cNvGrpSpPr/>
        <p:nvPr/>
      </p:nvGrpSpPr>
      <p:grpSpPr>
        <a:xfrm>
          <a:off x="0" y="0"/>
          <a:ext cx="0" cy="0"/>
          <a:chOff x="0" y="0"/>
          <a:chExt cx="0" cy="0"/>
        </a:xfrm>
      </p:grpSpPr>
      <p:sp>
        <p:nvSpPr>
          <p:cNvPr id="96" name="Google Shape;96;p2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7" name="Google Shape;97;p27"/>
          <p:cNvSpPr txBox="1">
            <a:spLocks noGrp="1"/>
          </p:cNvSpPr>
          <p:nvPr>
            <p:ph type="body" idx="1"/>
          </p:nvPr>
        </p:nvSpPr>
        <p:spPr>
          <a:xfrm>
            <a:off x="457200" y="1200150"/>
            <a:ext cx="3994500" cy="33492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404041"/>
              </a:buClr>
              <a:buSzPts val="3000"/>
              <a:buChar char="●"/>
              <a:defRPr>
                <a:solidFill>
                  <a:srgbClr val="404041"/>
                </a:solidFill>
              </a:defRPr>
            </a:lvl1pPr>
            <a:lvl2pPr marL="914400" lvl="1" indent="-381000" rtl="0">
              <a:spcBef>
                <a:spcPts val="0"/>
              </a:spcBef>
              <a:spcAft>
                <a:spcPts val="0"/>
              </a:spcAft>
              <a:buClr>
                <a:srgbClr val="404041"/>
              </a:buClr>
              <a:buSzPts val="2400"/>
              <a:buChar char="○"/>
              <a:defRPr>
                <a:solidFill>
                  <a:srgbClr val="404041"/>
                </a:solidFill>
              </a:defRPr>
            </a:lvl2pPr>
            <a:lvl3pPr marL="1371600" lvl="2" indent="-381000" rtl="0">
              <a:spcBef>
                <a:spcPts val="0"/>
              </a:spcBef>
              <a:spcAft>
                <a:spcPts val="0"/>
              </a:spcAft>
              <a:buClr>
                <a:srgbClr val="404041"/>
              </a:buClr>
              <a:buSzPts val="24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42900" rtl="0">
              <a:spcBef>
                <a:spcPts val="0"/>
              </a:spcBef>
              <a:spcAft>
                <a:spcPts val="0"/>
              </a:spcAft>
              <a:buClr>
                <a:srgbClr val="404041"/>
              </a:buClr>
              <a:buSzPts val="1800"/>
              <a:buChar char="■"/>
              <a:defRPr>
                <a:solidFill>
                  <a:srgbClr val="404041"/>
                </a:solidFill>
              </a:defRPr>
            </a:lvl6pPr>
            <a:lvl7pPr marL="3200400" lvl="6" indent="-342900" rtl="0">
              <a:spcBef>
                <a:spcPts val="0"/>
              </a:spcBef>
              <a:spcAft>
                <a:spcPts val="0"/>
              </a:spcAft>
              <a:buClr>
                <a:srgbClr val="404041"/>
              </a:buClr>
              <a:buSzPts val="1800"/>
              <a:buChar char="●"/>
              <a:defRPr>
                <a:solidFill>
                  <a:srgbClr val="404041"/>
                </a:solidFill>
              </a:defRPr>
            </a:lvl7pPr>
            <a:lvl8pPr marL="3657600" lvl="7" indent="-342900" rtl="0">
              <a:spcBef>
                <a:spcPts val="0"/>
              </a:spcBef>
              <a:spcAft>
                <a:spcPts val="0"/>
              </a:spcAft>
              <a:buClr>
                <a:srgbClr val="404041"/>
              </a:buClr>
              <a:buSzPts val="1800"/>
              <a:buChar char="○"/>
              <a:defRPr>
                <a:solidFill>
                  <a:srgbClr val="404041"/>
                </a:solidFill>
              </a:defRPr>
            </a:lvl8pPr>
            <a:lvl9pPr marL="4114800" lvl="8" indent="-342900" rtl="0">
              <a:spcBef>
                <a:spcPts val="0"/>
              </a:spcBef>
              <a:spcAft>
                <a:spcPts val="0"/>
              </a:spcAft>
              <a:buClr>
                <a:srgbClr val="404041"/>
              </a:buClr>
              <a:buSzPts val="1800"/>
              <a:buChar char="■"/>
              <a:defRPr>
                <a:solidFill>
                  <a:srgbClr val="404041"/>
                </a:solidFill>
              </a:defRPr>
            </a:lvl9pPr>
          </a:lstStyle>
          <a:p>
            <a:endParaRPr/>
          </a:p>
        </p:txBody>
      </p:sp>
      <p:sp>
        <p:nvSpPr>
          <p:cNvPr id="98" name="Google Shape;98;p27"/>
          <p:cNvSpPr txBox="1">
            <a:spLocks noGrp="1"/>
          </p:cNvSpPr>
          <p:nvPr>
            <p:ph type="body" idx="2"/>
          </p:nvPr>
        </p:nvSpPr>
        <p:spPr>
          <a:xfrm>
            <a:off x="4692275" y="1200150"/>
            <a:ext cx="3994500" cy="33492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404041"/>
              </a:buClr>
              <a:buSzPts val="3000"/>
              <a:buChar char="●"/>
              <a:defRPr>
                <a:solidFill>
                  <a:srgbClr val="404041"/>
                </a:solidFill>
              </a:defRPr>
            </a:lvl1pPr>
            <a:lvl2pPr marL="914400" lvl="1" indent="-381000" rtl="0">
              <a:spcBef>
                <a:spcPts val="0"/>
              </a:spcBef>
              <a:spcAft>
                <a:spcPts val="0"/>
              </a:spcAft>
              <a:buClr>
                <a:srgbClr val="404041"/>
              </a:buClr>
              <a:buSzPts val="2400"/>
              <a:buChar char="○"/>
              <a:defRPr>
                <a:solidFill>
                  <a:srgbClr val="404041"/>
                </a:solidFill>
              </a:defRPr>
            </a:lvl2pPr>
            <a:lvl3pPr marL="1371600" lvl="2" indent="-381000" rtl="0">
              <a:spcBef>
                <a:spcPts val="0"/>
              </a:spcBef>
              <a:spcAft>
                <a:spcPts val="0"/>
              </a:spcAft>
              <a:buClr>
                <a:srgbClr val="404041"/>
              </a:buClr>
              <a:buSzPts val="24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42900" rtl="0">
              <a:spcBef>
                <a:spcPts val="0"/>
              </a:spcBef>
              <a:spcAft>
                <a:spcPts val="0"/>
              </a:spcAft>
              <a:buClr>
                <a:srgbClr val="404041"/>
              </a:buClr>
              <a:buSzPts val="1800"/>
              <a:buChar char="■"/>
              <a:defRPr>
                <a:solidFill>
                  <a:srgbClr val="404041"/>
                </a:solidFill>
              </a:defRPr>
            </a:lvl6pPr>
            <a:lvl7pPr marL="3200400" lvl="6" indent="-342900" rtl="0">
              <a:spcBef>
                <a:spcPts val="0"/>
              </a:spcBef>
              <a:spcAft>
                <a:spcPts val="0"/>
              </a:spcAft>
              <a:buClr>
                <a:srgbClr val="404041"/>
              </a:buClr>
              <a:buSzPts val="1800"/>
              <a:buChar char="●"/>
              <a:defRPr>
                <a:solidFill>
                  <a:srgbClr val="404041"/>
                </a:solidFill>
              </a:defRPr>
            </a:lvl7pPr>
            <a:lvl8pPr marL="3657600" lvl="7" indent="-342900" rtl="0">
              <a:spcBef>
                <a:spcPts val="0"/>
              </a:spcBef>
              <a:spcAft>
                <a:spcPts val="0"/>
              </a:spcAft>
              <a:buClr>
                <a:srgbClr val="404041"/>
              </a:buClr>
              <a:buSzPts val="1800"/>
              <a:buChar char="○"/>
              <a:defRPr>
                <a:solidFill>
                  <a:srgbClr val="404041"/>
                </a:solidFill>
              </a:defRPr>
            </a:lvl8pPr>
            <a:lvl9pPr marL="4114800" lvl="8" indent="-342900" rtl="0">
              <a:spcBef>
                <a:spcPts val="0"/>
              </a:spcBef>
              <a:spcAft>
                <a:spcPts val="0"/>
              </a:spcAft>
              <a:buClr>
                <a:srgbClr val="404041"/>
              </a:buClr>
              <a:buSzPts val="1800"/>
              <a:buChar char="■"/>
              <a:defRPr>
                <a:solidFill>
                  <a:srgbClr val="404041"/>
                </a:solidFill>
              </a:defRPr>
            </a:lvl9pPr>
          </a:lstStyle>
          <a:p>
            <a:endParaRPr/>
          </a:p>
        </p:txBody>
      </p:sp>
      <p:pic>
        <p:nvPicPr>
          <p:cNvPr id="99" name="Google Shape;99;p27"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28"/>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pic>
        <p:nvPicPr>
          <p:cNvPr id="102" name="Google Shape;102;p28"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with right sidebar - sunset">
  <p:cSld name="TITLE_ONLY_1">
    <p:spTree>
      <p:nvGrpSpPr>
        <p:cNvPr id="1" name="Shape 103"/>
        <p:cNvGrpSpPr/>
        <p:nvPr/>
      </p:nvGrpSpPr>
      <p:grpSpPr>
        <a:xfrm>
          <a:off x="0" y="0"/>
          <a:ext cx="0" cy="0"/>
          <a:chOff x="0" y="0"/>
          <a:chExt cx="0" cy="0"/>
        </a:xfrm>
      </p:grpSpPr>
      <p:sp>
        <p:nvSpPr>
          <p:cNvPr id="104" name="Google Shape;104;p29"/>
          <p:cNvSpPr txBox="1">
            <a:spLocks noGrp="1"/>
          </p:cNvSpPr>
          <p:nvPr>
            <p:ph type="title"/>
          </p:nvPr>
        </p:nvSpPr>
        <p:spPr>
          <a:xfrm>
            <a:off x="457200" y="205975"/>
            <a:ext cx="57531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pic>
        <p:nvPicPr>
          <p:cNvPr id="105" name="Google Shape;105;p29"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pic>
        <p:nvPicPr>
          <p:cNvPr id="106" name="Google Shape;106;p29"/>
          <p:cNvPicPr preferRelativeResize="0"/>
          <p:nvPr/>
        </p:nvPicPr>
        <p:blipFill>
          <a:blip r:embed="rId3">
            <a:alphaModFix/>
          </a:blip>
          <a:stretch>
            <a:fillRect/>
          </a:stretch>
        </p:blipFill>
        <p:spPr>
          <a:xfrm>
            <a:off x="6520844" y="0"/>
            <a:ext cx="2623163" cy="5143501"/>
          </a:xfrm>
          <a:prstGeom prst="rect">
            <a:avLst/>
          </a:prstGeom>
          <a:noFill/>
          <a:ln>
            <a:noFill/>
          </a:ln>
        </p:spPr>
      </p:pic>
      <p:sp>
        <p:nvSpPr>
          <p:cNvPr id="107" name="Google Shape;107;p29"/>
          <p:cNvSpPr txBox="1">
            <a:spLocks noGrp="1"/>
          </p:cNvSpPr>
          <p:nvPr>
            <p:ph type="title" idx="2"/>
          </p:nvPr>
        </p:nvSpPr>
        <p:spPr>
          <a:xfrm>
            <a:off x="6961929" y="421092"/>
            <a:ext cx="1945200" cy="29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2pPr>
            <a:lvl3pPr lvl="2"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3pPr>
            <a:lvl4pPr lvl="3"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4pPr>
            <a:lvl5pPr lvl="4"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5pPr>
            <a:lvl6pPr lvl="5"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6pPr>
            <a:lvl7pPr lvl="6"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7pPr>
            <a:lvl8pPr lvl="7"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8pPr>
            <a:lvl9pPr lvl="8"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9pPr>
          </a:lstStyle>
          <a:p>
            <a:endParaRPr/>
          </a:p>
        </p:txBody>
      </p:sp>
      <p:sp>
        <p:nvSpPr>
          <p:cNvPr id="108" name="Google Shape;108;p29"/>
          <p:cNvSpPr txBox="1">
            <a:spLocks noGrp="1"/>
          </p:cNvSpPr>
          <p:nvPr>
            <p:ph type="body" idx="1"/>
          </p:nvPr>
        </p:nvSpPr>
        <p:spPr>
          <a:xfrm>
            <a:off x="457200" y="1200150"/>
            <a:ext cx="5829300" cy="33585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404041"/>
              </a:buClr>
              <a:buSzPts val="3000"/>
              <a:buChar char="●"/>
              <a:defRPr>
                <a:solidFill>
                  <a:srgbClr val="404041"/>
                </a:solidFill>
              </a:defRPr>
            </a:lvl1pPr>
            <a:lvl2pPr marL="914400" lvl="1" indent="-381000" rtl="0">
              <a:spcBef>
                <a:spcPts val="0"/>
              </a:spcBef>
              <a:spcAft>
                <a:spcPts val="0"/>
              </a:spcAft>
              <a:buClr>
                <a:srgbClr val="404041"/>
              </a:buClr>
              <a:buSzPts val="2400"/>
              <a:buChar char="○"/>
              <a:defRPr>
                <a:solidFill>
                  <a:srgbClr val="404041"/>
                </a:solidFill>
              </a:defRPr>
            </a:lvl2pPr>
            <a:lvl3pPr marL="1371600" lvl="2" indent="-381000" rtl="0">
              <a:spcBef>
                <a:spcPts val="0"/>
              </a:spcBef>
              <a:spcAft>
                <a:spcPts val="0"/>
              </a:spcAft>
              <a:buClr>
                <a:srgbClr val="404041"/>
              </a:buClr>
              <a:buSzPts val="24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42900" rtl="0">
              <a:spcBef>
                <a:spcPts val="0"/>
              </a:spcBef>
              <a:spcAft>
                <a:spcPts val="0"/>
              </a:spcAft>
              <a:buClr>
                <a:srgbClr val="404041"/>
              </a:buClr>
              <a:buSzPts val="1800"/>
              <a:buChar char="■"/>
              <a:defRPr>
                <a:solidFill>
                  <a:srgbClr val="404041"/>
                </a:solidFill>
              </a:defRPr>
            </a:lvl6pPr>
            <a:lvl7pPr marL="3200400" lvl="6" indent="-342900" rtl="0">
              <a:spcBef>
                <a:spcPts val="0"/>
              </a:spcBef>
              <a:spcAft>
                <a:spcPts val="0"/>
              </a:spcAft>
              <a:buClr>
                <a:srgbClr val="404041"/>
              </a:buClr>
              <a:buSzPts val="1800"/>
              <a:buChar char="●"/>
              <a:defRPr>
                <a:solidFill>
                  <a:srgbClr val="404041"/>
                </a:solidFill>
              </a:defRPr>
            </a:lvl7pPr>
            <a:lvl8pPr marL="3657600" lvl="7" indent="-342900" rtl="0">
              <a:spcBef>
                <a:spcPts val="0"/>
              </a:spcBef>
              <a:spcAft>
                <a:spcPts val="0"/>
              </a:spcAft>
              <a:buClr>
                <a:srgbClr val="404041"/>
              </a:buClr>
              <a:buSzPts val="1800"/>
              <a:buChar char="○"/>
              <a:defRPr>
                <a:solidFill>
                  <a:srgbClr val="404041"/>
                </a:solidFill>
              </a:defRPr>
            </a:lvl8pPr>
            <a:lvl9pPr marL="4114800" lvl="8" indent="-342900" rtl="0">
              <a:spcBef>
                <a:spcPts val="0"/>
              </a:spcBef>
              <a:spcAft>
                <a:spcPts val="0"/>
              </a:spcAft>
              <a:buClr>
                <a:srgbClr val="404041"/>
              </a:buClr>
              <a:buSzPts val="1800"/>
              <a:buChar char="■"/>
              <a:defRPr>
                <a:solidFill>
                  <a:srgbClr val="40404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with right sidebar - aqua">
  <p:cSld name="TITLE_ONLY_1_1">
    <p:spTree>
      <p:nvGrpSpPr>
        <p:cNvPr id="1" name="Shape 109"/>
        <p:cNvGrpSpPr/>
        <p:nvPr/>
      </p:nvGrpSpPr>
      <p:grpSpPr>
        <a:xfrm>
          <a:off x="0" y="0"/>
          <a:ext cx="0" cy="0"/>
          <a:chOff x="0" y="0"/>
          <a:chExt cx="0" cy="0"/>
        </a:xfrm>
      </p:grpSpPr>
      <p:pic>
        <p:nvPicPr>
          <p:cNvPr id="110" name="Google Shape;110;p30"/>
          <p:cNvPicPr preferRelativeResize="0"/>
          <p:nvPr/>
        </p:nvPicPr>
        <p:blipFill>
          <a:blip r:embed="rId2">
            <a:alphaModFix/>
          </a:blip>
          <a:stretch>
            <a:fillRect/>
          </a:stretch>
        </p:blipFill>
        <p:spPr>
          <a:xfrm>
            <a:off x="6519661" y="0"/>
            <a:ext cx="2624328" cy="5143500"/>
          </a:xfrm>
          <a:prstGeom prst="rect">
            <a:avLst/>
          </a:prstGeom>
          <a:noFill/>
          <a:ln>
            <a:noFill/>
          </a:ln>
        </p:spPr>
      </p:pic>
      <p:pic>
        <p:nvPicPr>
          <p:cNvPr id="111" name="Google Shape;111;p30" descr="cf-logo-v-cmyk-slide.png"/>
          <p:cNvPicPr preferRelativeResize="0"/>
          <p:nvPr/>
        </p:nvPicPr>
        <p:blipFill>
          <a:blip r:embed="rId3">
            <a:alphaModFix/>
          </a:blip>
          <a:stretch>
            <a:fillRect/>
          </a:stretch>
        </p:blipFill>
        <p:spPr>
          <a:xfrm>
            <a:off x="545550" y="4619224"/>
            <a:ext cx="922081" cy="306128"/>
          </a:xfrm>
          <a:prstGeom prst="rect">
            <a:avLst/>
          </a:prstGeom>
          <a:noFill/>
          <a:ln>
            <a:noFill/>
          </a:ln>
        </p:spPr>
      </p:pic>
      <p:sp>
        <p:nvSpPr>
          <p:cNvPr id="112" name="Google Shape;112;p30"/>
          <p:cNvSpPr txBox="1">
            <a:spLocks noGrp="1"/>
          </p:cNvSpPr>
          <p:nvPr>
            <p:ph type="title"/>
          </p:nvPr>
        </p:nvSpPr>
        <p:spPr>
          <a:xfrm>
            <a:off x="457200" y="205975"/>
            <a:ext cx="57531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3" name="Google Shape;113;p30"/>
          <p:cNvSpPr txBox="1">
            <a:spLocks noGrp="1"/>
          </p:cNvSpPr>
          <p:nvPr>
            <p:ph type="body" idx="1"/>
          </p:nvPr>
        </p:nvSpPr>
        <p:spPr>
          <a:xfrm>
            <a:off x="457200" y="1200150"/>
            <a:ext cx="5829300" cy="33585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404041"/>
              </a:buClr>
              <a:buSzPts val="3000"/>
              <a:buChar char="●"/>
              <a:defRPr>
                <a:solidFill>
                  <a:srgbClr val="404041"/>
                </a:solidFill>
              </a:defRPr>
            </a:lvl1pPr>
            <a:lvl2pPr marL="914400" lvl="1" indent="-381000" rtl="0">
              <a:spcBef>
                <a:spcPts val="0"/>
              </a:spcBef>
              <a:spcAft>
                <a:spcPts val="0"/>
              </a:spcAft>
              <a:buClr>
                <a:srgbClr val="404041"/>
              </a:buClr>
              <a:buSzPts val="2400"/>
              <a:buChar char="○"/>
              <a:defRPr>
                <a:solidFill>
                  <a:srgbClr val="404041"/>
                </a:solidFill>
              </a:defRPr>
            </a:lvl2pPr>
            <a:lvl3pPr marL="1371600" lvl="2" indent="-381000" rtl="0">
              <a:spcBef>
                <a:spcPts val="0"/>
              </a:spcBef>
              <a:spcAft>
                <a:spcPts val="0"/>
              </a:spcAft>
              <a:buClr>
                <a:srgbClr val="404041"/>
              </a:buClr>
              <a:buSzPts val="24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42900" rtl="0">
              <a:spcBef>
                <a:spcPts val="0"/>
              </a:spcBef>
              <a:spcAft>
                <a:spcPts val="0"/>
              </a:spcAft>
              <a:buClr>
                <a:srgbClr val="404041"/>
              </a:buClr>
              <a:buSzPts val="1800"/>
              <a:buChar char="■"/>
              <a:defRPr>
                <a:solidFill>
                  <a:srgbClr val="404041"/>
                </a:solidFill>
              </a:defRPr>
            </a:lvl6pPr>
            <a:lvl7pPr marL="3200400" lvl="6" indent="-342900" rtl="0">
              <a:spcBef>
                <a:spcPts val="0"/>
              </a:spcBef>
              <a:spcAft>
                <a:spcPts val="0"/>
              </a:spcAft>
              <a:buClr>
                <a:srgbClr val="404041"/>
              </a:buClr>
              <a:buSzPts val="1800"/>
              <a:buChar char="●"/>
              <a:defRPr>
                <a:solidFill>
                  <a:srgbClr val="404041"/>
                </a:solidFill>
              </a:defRPr>
            </a:lvl7pPr>
            <a:lvl8pPr marL="3657600" lvl="7" indent="-342900" rtl="0">
              <a:spcBef>
                <a:spcPts val="0"/>
              </a:spcBef>
              <a:spcAft>
                <a:spcPts val="0"/>
              </a:spcAft>
              <a:buClr>
                <a:srgbClr val="404041"/>
              </a:buClr>
              <a:buSzPts val="1800"/>
              <a:buChar char="○"/>
              <a:defRPr>
                <a:solidFill>
                  <a:srgbClr val="404041"/>
                </a:solidFill>
              </a:defRPr>
            </a:lvl8pPr>
            <a:lvl9pPr marL="4114800" lvl="8" indent="-342900" rtl="0">
              <a:spcBef>
                <a:spcPts val="0"/>
              </a:spcBef>
              <a:spcAft>
                <a:spcPts val="0"/>
              </a:spcAft>
              <a:buClr>
                <a:srgbClr val="404041"/>
              </a:buClr>
              <a:buSzPts val="1800"/>
              <a:buChar char="■"/>
              <a:defRPr>
                <a:solidFill>
                  <a:srgbClr val="404041"/>
                </a:solidFill>
              </a:defRPr>
            </a:lvl9pPr>
          </a:lstStyle>
          <a:p>
            <a:endParaRPr/>
          </a:p>
        </p:txBody>
      </p:sp>
      <p:sp>
        <p:nvSpPr>
          <p:cNvPr id="114" name="Google Shape;114;p30"/>
          <p:cNvSpPr txBox="1">
            <a:spLocks noGrp="1"/>
          </p:cNvSpPr>
          <p:nvPr>
            <p:ph type="title" idx="2"/>
          </p:nvPr>
        </p:nvSpPr>
        <p:spPr>
          <a:xfrm>
            <a:off x="6961929" y="421092"/>
            <a:ext cx="1945200" cy="29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2pPr>
            <a:lvl3pPr lvl="2"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3pPr>
            <a:lvl4pPr lvl="3"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4pPr>
            <a:lvl5pPr lvl="4"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5pPr>
            <a:lvl6pPr lvl="5"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6pPr>
            <a:lvl7pPr lvl="6"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7pPr>
            <a:lvl8pPr lvl="7"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8pPr>
            <a:lvl9pPr lvl="8"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with right sidebar - lavender">
  <p:cSld name="TITLE_ONLY_1_1_1">
    <p:spTree>
      <p:nvGrpSpPr>
        <p:cNvPr id="1" name="Shape 115"/>
        <p:cNvGrpSpPr/>
        <p:nvPr/>
      </p:nvGrpSpPr>
      <p:grpSpPr>
        <a:xfrm>
          <a:off x="0" y="0"/>
          <a:ext cx="0" cy="0"/>
          <a:chOff x="0" y="0"/>
          <a:chExt cx="0" cy="0"/>
        </a:xfrm>
      </p:grpSpPr>
      <p:pic>
        <p:nvPicPr>
          <p:cNvPr id="116" name="Google Shape;116;p31"/>
          <p:cNvPicPr preferRelativeResize="0"/>
          <p:nvPr/>
        </p:nvPicPr>
        <p:blipFill>
          <a:blip r:embed="rId2">
            <a:alphaModFix/>
          </a:blip>
          <a:stretch>
            <a:fillRect/>
          </a:stretch>
        </p:blipFill>
        <p:spPr>
          <a:xfrm>
            <a:off x="6520844" y="0"/>
            <a:ext cx="2623163" cy="5143501"/>
          </a:xfrm>
          <a:prstGeom prst="rect">
            <a:avLst/>
          </a:prstGeom>
          <a:noFill/>
          <a:ln>
            <a:noFill/>
          </a:ln>
        </p:spPr>
      </p:pic>
      <p:pic>
        <p:nvPicPr>
          <p:cNvPr id="117" name="Google Shape;117;p31" descr="cf-logo-v-cmyk-slide.png"/>
          <p:cNvPicPr preferRelativeResize="0"/>
          <p:nvPr/>
        </p:nvPicPr>
        <p:blipFill>
          <a:blip r:embed="rId3">
            <a:alphaModFix/>
          </a:blip>
          <a:stretch>
            <a:fillRect/>
          </a:stretch>
        </p:blipFill>
        <p:spPr>
          <a:xfrm>
            <a:off x="545550" y="4619224"/>
            <a:ext cx="922081" cy="306128"/>
          </a:xfrm>
          <a:prstGeom prst="rect">
            <a:avLst/>
          </a:prstGeom>
          <a:noFill/>
          <a:ln>
            <a:noFill/>
          </a:ln>
        </p:spPr>
      </p:pic>
      <p:sp>
        <p:nvSpPr>
          <p:cNvPr id="118" name="Google Shape;118;p31"/>
          <p:cNvSpPr txBox="1">
            <a:spLocks noGrp="1"/>
          </p:cNvSpPr>
          <p:nvPr>
            <p:ph type="title"/>
          </p:nvPr>
        </p:nvSpPr>
        <p:spPr>
          <a:xfrm>
            <a:off x="457200" y="205975"/>
            <a:ext cx="57531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9" name="Google Shape;119;p31"/>
          <p:cNvSpPr txBox="1">
            <a:spLocks noGrp="1"/>
          </p:cNvSpPr>
          <p:nvPr>
            <p:ph type="body" idx="1"/>
          </p:nvPr>
        </p:nvSpPr>
        <p:spPr>
          <a:xfrm>
            <a:off x="457200" y="1200150"/>
            <a:ext cx="5829300" cy="33585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404041"/>
              </a:buClr>
              <a:buSzPts val="3000"/>
              <a:buChar char="●"/>
              <a:defRPr>
                <a:solidFill>
                  <a:srgbClr val="404041"/>
                </a:solidFill>
              </a:defRPr>
            </a:lvl1pPr>
            <a:lvl2pPr marL="914400" lvl="1" indent="-381000" rtl="0">
              <a:spcBef>
                <a:spcPts val="0"/>
              </a:spcBef>
              <a:spcAft>
                <a:spcPts val="0"/>
              </a:spcAft>
              <a:buClr>
                <a:srgbClr val="404041"/>
              </a:buClr>
              <a:buSzPts val="2400"/>
              <a:buChar char="○"/>
              <a:defRPr>
                <a:solidFill>
                  <a:srgbClr val="404041"/>
                </a:solidFill>
              </a:defRPr>
            </a:lvl2pPr>
            <a:lvl3pPr marL="1371600" lvl="2" indent="-381000" rtl="0">
              <a:spcBef>
                <a:spcPts val="0"/>
              </a:spcBef>
              <a:spcAft>
                <a:spcPts val="0"/>
              </a:spcAft>
              <a:buClr>
                <a:srgbClr val="404041"/>
              </a:buClr>
              <a:buSzPts val="24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42900" rtl="0">
              <a:spcBef>
                <a:spcPts val="0"/>
              </a:spcBef>
              <a:spcAft>
                <a:spcPts val="0"/>
              </a:spcAft>
              <a:buClr>
                <a:srgbClr val="404041"/>
              </a:buClr>
              <a:buSzPts val="1800"/>
              <a:buChar char="■"/>
              <a:defRPr>
                <a:solidFill>
                  <a:srgbClr val="404041"/>
                </a:solidFill>
              </a:defRPr>
            </a:lvl6pPr>
            <a:lvl7pPr marL="3200400" lvl="6" indent="-342900" rtl="0">
              <a:spcBef>
                <a:spcPts val="0"/>
              </a:spcBef>
              <a:spcAft>
                <a:spcPts val="0"/>
              </a:spcAft>
              <a:buClr>
                <a:srgbClr val="404041"/>
              </a:buClr>
              <a:buSzPts val="1800"/>
              <a:buChar char="●"/>
              <a:defRPr>
                <a:solidFill>
                  <a:srgbClr val="404041"/>
                </a:solidFill>
              </a:defRPr>
            </a:lvl7pPr>
            <a:lvl8pPr marL="3657600" lvl="7" indent="-342900" rtl="0">
              <a:spcBef>
                <a:spcPts val="0"/>
              </a:spcBef>
              <a:spcAft>
                <a:spcPts val="0"/>
              </a:spcAft>
              <a:buClr>
                <a:srgbClr val="404041"/>
              </a:buClr>
              <a:buSzPts val="1800"/>
              <a:buChar char="○"/>
              <a:defRPr>
                <a:solidFill>
                  <a:srgbClr val="404041"/>
                </a:solidFill>
              </a:defRPr>
            </a:lvl8pPr>
            <a:lvl9pPr marL="4114800" lvl="8" indent="-342900" rtl="0">
              <a:spcBef>
                <a:spcPts val="0"/>
              </a:spcBef>
              <a:spcAft>
                <a:spcPts val="0"/>
              </a:spcAft>
              <a:buClr>
                <a:srgbClr val="404041"/>
              </a:buClr>
              <a:buSzPts val="1800"/>
              <a:buChar char="■"/>
              <a:defRPr>
                <a:solidFill>
                  <a:srgbClr val="404041"/>
                </a:solidFill>
              </a:defRPr>
            </a:lvl9pPr>
          </a:lstStyle>
          <a:p>
            <a:endParaRPr/>
          </a:p>
        </p:txBody>
      </p:sp>
      <p:sp>
        <p:nvSpPr>
          <p:cNvPr id="120" name="Google Shape;120;p31"/>
          <p:cNvSpPr txBox="1">
            <a:spLocks noGrp="1"/>
          </p:cNvSpPr>
          <p:nvPr>
            <p:ph type="title" idx="2"/>
          </p:nvPr>
        </p:nvSpPr>
        <p:spPr>
          <a:xfrm>
            <a:off x="6961929" y="421092"/>
            <a:ext cx="1945200" cy="29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2pPr>
            <a:lvl3pPr lvl="2"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3pPr>
            <a:lvl4pPr lvl="3"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4pPr>
            <a:lvl5pPr lvl="4"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5pPr>
            <a:lvl6pPr lvl="5"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6pPr>
            <a:lvl7pPr lvl="6"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7pPr>
            <a:lvl8pPr lvl="7"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8pPr>
            <a:lvl9pPr lvl="8"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with right sidebar - violet blue">
  <p:cSld name="TITLE_ONLY_1_1_1_1">
    <p:spTree>
      <p:nvGrpSpPr>
        <p:cNvPr id="1" name="Shape 121"/>
        <p:cNvGrpSpPr/>
        <p:nvPr/>
      </p:nvGrpSpPr>
      <p:grpSpPr>
        <a:xfrm>
          <a:off x="0" y="0"/>
          <a:ext cx="0" cy="0"/>
          <a:chOff x="0" y="0"/>
          <a:chExt cx="0" cy="0"/>
        </a:xfrm>
      </p:grpSpPr>
      <p:pic>
        <p:nvPicPr>
          <p:cNvPr id="122" name="Google Shape;122;p32"/>
          <p:cNvPicPr preferRelativeResize="0"/>
          <p:nvPr/>
        </p:nvPicPr>
        <p:blipFill>
          <a:blip r:embed="rId2">
            <a:alphaModFix/>
          </a:blip>
          <a:stretch>
            <a:fillRect/>
          </a:stretch>
        </p:blipFill>
        <p:spPr>
          <a:xfrm>
            <a:off x="6521954" y="0"/>
            <a:ext cx="2622042" cy="5143500"/>
          </a:xfrm>
          <a:prstGeom prst="rect">
            <a:avLst/>
          </a:prstGeom>
          <a:noFill/>
          <a:ln>
            <a:noFill/>
          </a:ln>
        </p:spPr>
      </p:pic>
      <p:pic>
        <p:nvPicPr>
          <p:cNvPr id="123" name="Google Shape;123;p32" descr="cf-logo-v-cmyk-slide.png"/>
          <p:cNvPicPr preferRelativeResize="0"/>
          <p:nvPr/>
        </p:nvPicPr>
        <p:blipFill>
          <a:blip r:embed="rId3">
            <a:alphaModFix/>
          </a:blip>
          <a:stretch>
            <a:fillRect/>
          </a:stretch>
        </p:blipFill>
        <p:spPr>
          <a:xfrm>
            <a:off x="545550" y="4619224"/>
            <a:ext cx="922081" cy="306128"/>
          </a:xfrm>
          <a:prstGeom prst="rect">
            <a:avLst/>
          </a:prstGeom>
          <a:noFill/>
          <a:ln>
            <a:noFill/>
          </a:ln>
        </p:spPr>
      </p:pic>
      <p:sp>
        <p:nvSpPr>
          <p:cNvPr id="124" name="Google Shape;124;p32"/>
          <p:cNvSpPr txBox="1">
            <a:spLocks noGrp="1"/>
          </p:cNvSpPr>
          <p:nvPr>
            <p:ph type="title"/>
          </p:nvPr>
        </p:nvSpPr>
        <p:spPr>
          <a:xfrm>
            <a:off x="457200" y="205975"/>
            <a:ext cx="57531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5" name="Google Shape;125;p32"/>
          <p:cNvSpPr txBox="1">
            <a:spLocks noGrp="1"/>
          </p:cNvSpPr>
          <p:nvPr>
            <p:ph type="body" idx="1"/>
          </p:nvPr>
        </p:nvSpPr>
        <p:spPr>
          <a:xfrm>
            <a:off x="457200" y="1200150"/>
            <a:ext cx="5829300" cy="33585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404041"/>
              </a:buClr>
              <a:buSzPts val="3000"/>
              <a:buChar char="●"/>
              <a:defRPr>
                <a:solidFill>
                  <a:srgbClr val="404041"/>
                </a:solidFill>
              </a:defRPr>
            </a:lvl1pPr>
            <a:lvl2pPr marL="914400" lvl="1" indent="-381000" rtl="0">
              <a:spcBef>
                <a:spcPts val="0"/>
              </a:spcBef>
              <a:spcAft>
                <a:spcPts val="0"/>
              </a:spcAft>
              <a:buClr>
                <a:srgbClr val="404041"/>
              </a:buClr>
              <a:buSzPts val="2400"/>
              <a:buChar char="○"/>
              <a:defRPr>
                <a:solidFill>
                  <a:srgbClr val="404041"/>
                </a:solidFill>
              </a:defRPr>
            </a:lvl2pPr>
            <a:lvl3pPr marL="1371600" lvl="2" indent="-381000" rtl="0">
              <a:spcBef>
                <a:spcPts val="0"/>
              </a:spcBef>
              <a:spcAft>
                <a:spcPts val="0"/>
              </a:spcAft>
              <a:buClr>
                <a:srgbClr val="404041"/>
              </a:buClr>
              <a:buSzPts val="24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42900" rtl="0">
              <a:spcBef>
                <a:spcPts val="0"/>
              </a:spcBef>
              <a:spcAft>
                <a:spcPts val="0"/>
              </a:spcAft>
              <a:buClr>
                <a:srgbClr val="404041"/>
              </a:buClr>
              <a:buSzPts val="1800"/>
              <a:buChar char="■"/>
              <a:defRPr>
                <a:solidFill>
                  <a:srgbClr val="404041"/>
                </a:solidFill>
              </a:defRPr>
            </a:lvl6pPr>
            <a:lvl7pPr marL="3200400" lvl="6" indent="-342900" rtl="0">
              <a:spcBef>
                <a:spcPts val="0"/>
              </a:spcBef>
              <a:spcAft>
                <a:spcPts val="0"/>
              </a:spcAft>
              <a:buClr>
                <a:srgbClr val="404041"/>
              </a:buClr>
              <a:buSzPts val="1800"/>
              <a:buChar char="●"/>
              <a:defRPr>
                <a:solidFill>
                  <a:srgbClr val="404041"/>
                </a:solidFill>
              </a:defRPr>
            </a:lvl7pPr>
            <a:lvl8pPr marL="3657600" lvl="7" indent="-342900" rtl="0">
              <a:spcBef>
                <a:spcPts val="0"/>
              </a:spcBef>
              <a:spcAft>
                <a:spcPts val="0"/>
              </a:spcAft>
              <a:buClr>
                <a:srgbClr val="404041"/>
              </a:buClr>
              <a:buSzPts val="1800"/>
              <a:buChar char="○"/>
              <a:defRPr>
                <a:solidFill>
                  <a:srgbClr val="404041"/>
                </a:solidFill>
              </a:defRPr>
            </a:lvl8pPr>
            <a:lvl9pPr marL="4114800" lvl="8" indent="-342900" rtl="0">
              <a:spcBef>
                <a:spcPts val="0"/>
              </a:spcBef>
              <a:spcAft>
                <a:spcPts val="0"/>
              </a:spcAft>
              <a:buClr>
                <a:srgbClr val="404041"/>
              </a:buClr>
              <a:buSzPts val="1800"/>
              <a:buChar char="■"/>
              <a:defRPr>
                <a:solidFill>
                  <a:srgbClr val="404041"/>
                </a:solidFill>
              </a:defRPr>
            </a:lvl9pPr>
          </a:lstStyle>
          <a:p>
            <a:endParaRPr/>
          </a:p>
        </p:txBody>
      </p:sp>
      <p:sp>
        <p:nvSpPr>
          <p:cNvPr id="126" name="Google Shape;126;p32"/>
          <p:cNvSpPr txBox="1">
            <a:spLocks noGrp="1"/>
          </p:cNvSpPr>
          <p:nvPr>
            <p:ph type="title" idx="2"/>
          </p:nvPr>
        </p:nvSpPr>
        <p:spPr>
          <a:xfrm>
            <a:off x="6961929" y="421092"/>
            <a:ext cx="1945200" cy="29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2pPr>
            <a:lvl3pPr lvl="2"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3pPr>
            <a:lvl4pPr lvl="3"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4pPr>
            <a:lvl5pPr lvl="4"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5pPr>
            <a:lvl6pPr lvl="5"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6pPr>
            <a:lvl7pPr lvl="6"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7pPr>
            <a:lvl8pPr lvl="7"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8pPr>
            <a:lvl9pPr lvl="8"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with right sidebar - violet teal">
  <p:cSld name="TITLE_ONLY_1_1_1_1_1">
    <p:spTree>
      <p:nvGrpSpPr>
        <p:cNvPr id="1" name="Shape 127"/>
        <p:cNvGrpSpPr/>
        <p:nvPr/>
      </p:nvGrpSpPr>
      <p:grpSpPr>
        <a:xfrm>
          <a:off x="0" y="0"/>
          <a:ext cx="0" cy="0"/>
          <a:chOff x="0" y="0"/>
          <a:chExt cx="0" cy="0"/>
        </a:xfrm>
      </p:grpSpPr>
      <p:pic>
        <p:nvPicPr>
          <p:cNvPr id="128" name="Google Shape;128;p33"/>
          <p:cNvPicPr preferRelativeResize="0"/>
          <p:nvPr/>
        </p:nvPicPr>
        <p:blipFill>
          <a:blip r:embed="rId2">
            <a:alphaModFix/>
          </a:blip>
          <a:stretch>
            <a:fillRect/>
          </a:stretch>
        </p:blipFill>
        <p:spPr>
          <a:xfrm>
            <a:off x="6520844" y="0"/>
            <a:ext cx="2623163" cy="5143501"/>
          </a:xfrm>
          <a:prstGeom prst="rect">
            <a:avLst/>
          </a:prstGeom>
          <a:noFill/>
          <a:ln>
            <a:noFill/>
          </a:ln>
        </p:spPr>
      </p:pic>
      <p:pic>
        <p:nvPicPr>
          <p:cNvPr id="129" name="Google Shape;129;p33" descr="cf-logo-v-cmyk-slide.png"/>
          <p:cNvPicPr preferRelativeResize="0"/>
          <p:nvPr/>
        </p:nvPicPr>
        <p:blipFill>
          <a:blip r:embed="rId3">
            <a:alphaModFix/>
          </a:blip>
          <a:stretch>
            <a:fillRect/>
          </a:stretch>
        </p:blipFill>
        <p:spPr>
          <a:xfrm>
            <a:off x="545550" y="4619224"/>
            <a:ext cx="922081" cy="306128"/>
          </a:xfrm>
          <a:prstGeom prst="rect">
            <a:avLst/>
          </a:prstGeom>
          <a:noFill/>
          <a:ln>
            <a:noFill/>
          </a:ln>
        </p:spPr>
      </p:pic>
      <p:sp>
        <p:nvSpPr>
          <p:cNvPr id="130" name="Google Shape;130;p33"/>
          <p:cNvSpPr txBox="1">
            <a:spLocks noGrp="1"/>
          </p:cNvSpPr>
          <p:nvPr>
            <p:ph type="title"/>
          </p:nvPr>
        </p:nvSpPr>
        <p:spPr>
          <a:xfrm>
            <a:off x="457200" y="205975"/>
            <a:ext cx="57531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1" name="Google Shape;131;p33"/>
          <p:cNvSpPr txBox="1">
            <a:spLocks noGrp="1"/>
          </p:cNvSpPr>
          <p:nvPr>
            <p:ph type="body" idx="1"/>
          </p:nvPr>
        </p:nvSpPr>
        <p:spPr>
          <a:xfrm>
            <a:off x="457200" y="1200150"/>
            <a:ext cx="5829300" cy="33585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404041"/>
              </a:buClr>
              <a:buSzPts val="3000"/>
              <a:buChar char="●"/>
              <a:defRPr>
                <a:solidFill>
                  <a:srgbClr val="404041"/>
                </a:solidFill>
              </a:defRPr>
            </a:lvl1pPr>
            <a:lvl2pPr marL="914400" lvl="1" indent="-381000" rtl="0">
              <a:spcBef>
                <a:spcPts val="0"/>
              </a:spcBef>
              <a:spcAft>
                <a:spcPts val="0"/>
              </a:spcAft>
              <a:buClr>
                <a:srgbClr val="404041"/>
              </a:buClr>
              <a:buSzPts val="2400"/>
              <a:buChar char="○"/>
              <a:defRPr>
                <a:solidFill>
                  <a:srgbClr val="404041"/>
                </a:solidFill>
              </a:defRPr>
            </a:lvl2pPr>
            <a:lvl3pPr marL="1371600" lvl="2" indent="-381000" rtl="0">
              <a:spcBef>
                <a:spcPts val="0"/>
              </a:spcBef>
              <a:spcAft>
                <a:spcPts val="0"/>
              </a:spcAft>
              <a:buClr>
                <a:srgbClr val="404041"/>
              </a:buClr>
              <a:buSzPts val="24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42900" rtl="0">
              <a:spcBef>
                <a:spcPts val="0"/>
              </a:spcBef>
              <a:spcAft>
                <a:spcPts val="0"/>
              </a:spcAft>
              <a:buClr>
                <a:srgbClr val="404041"/>
              </a:buClr>
              <a:buSzPts val="1800"/>
              <a:buChar char="■"/>
              <a:defRPr>
                <a:solidFill>
                  <a:srgbClr val="404041"/>
                </a:solidFill>
              </a:defRPr>
            </a:lvl6pPr>
            <a:lvl7pPr marL="3200400" lvl="6" indent="-342900" rtl="0">
              <a:spcBef>
                <a:spcPts val="0"/>
              </a:spcBef>
              <a:spcAft>
                <a:spcPts val="0"/>
              </a:spcAft>
              <a:buClr>
                <a:srgbClr val="404041"/>
              </a:buClr>
              <a:buSzPts val="1800"/>
              <a:buChar char="●"/>
              <a:defRPr>
                <a:solidFill>
                  <a:srgbClr val="404041"/>
                </a:solidFill>
              </a:defRPr>
            </a:lvl7pPr>
            <a:lvl8pPr marL="3657600" lvl="7" indent="-342900" rtl="0">
              <a:spcBef>
                <a:spcPts val="0"/>
              </a:spcBef>
              <a:spcAft>
                <a:spcPts val="0"/>
              </a:spcAft>
              <a:buClr>
                <a:srgbClr val="404041"/>
              </a:buClr>
              <a:buSzPts val="1800"/>
              <a:buChar char="○"/>
              <a:defRPr>
                <a:solidFill>
                  <a:srgbClr val="404041"/>
                </a:solidFill>
              </a:defRPr>
            </a:lvl8pPr>
            <a:lvl9pPr marL="4114800" lvl="8" indent="-342900" rtl="0">
              <a:spcBef>
                <a:spcPts val="0"/>
              </a:spcBef>
              <a:spcAft>
                <a:spcPts val="0"/>
              </a:spcAft>
              <a:buClr>
                <a:srgbClr val="404041"/>
              </a:buClr>
              <a:buSzPts val="1800"/>
              <a:buChar char="■"/>
              <a:defRPr>
                <a:solidFill>
                  <a:srgbClr val="404041"/>
                </a:solidFill>
              </a:defRPr>
            </a:lvl9pPr>
          </a:lstStyle>
          <a:p>
            <a:endParaRPr/>
          </a:p>
        </p:txBody>
      </p:sp>
      <p:sp>
        <p:nvSpPr>
          <p:cNvPr id="132" name="Google Shape;132;p33"/>
          <p:cNvSpPr txBox="1">
            <a:spLocks noGrp="1"/>
          </p:cNvSpPr>
          <p:nvPr>
            <p:ph type="title" idx="2"/>
          </p:nvPr>
        </p:nvSpPr>
        <p:spPr>
          <a:xfrm>
            <a:off x="6961929" y="421092"/>
            <a:ext cx="1945200" cy="29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2pPr>
            <a:lvl3pPr lvl="2"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3pPr>
            <a:lvl4pPr lvl="3"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4pPr>
            <a:lvl5pPr lvl="4"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5pPr>
            <a:lvl6pPr lvl="5"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6pPr>
            <a:lvl7pPr lvl="6"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7pPr>
            <a:lvl8pPr lvl="7"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8pPr>
            <a:lvl9pPr lvl="8"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with right sidebar - purple magenta">
  <p:cSld name="TITLE_ONLY_1_1_1_1_1_1">
    <p:spTree>
      <p:nvGrpSpPr>
        <p:cNvPr id="1" name="Shape 133"/>
        <p:cNvGrpSpPr/>
        <p:nvPr/>
      </p:nvGrpSpPr>
      <p:grpSpPr>
        <a:xfrm>
          <a:off x="0" y="0"/>
          <a:ext cx="0" cy="0"/>
          <a:chOff x="0" y="0"/>
          <a:chExt cx="0" cy="0"/>
        </a:xfrm>
      </p:grpSpPr>
      <p:pic>
        <p:nvPicPr>
          <p:cNvPr id="134" name="Google Shape;134;p34"/>
          <p:cNvPicPr preferRelativeResize="0"/>
          <p:nvPr/>
        </p:nvPicPr>
        <p:blipFill>
          <a:blip r:embed="rId2">
            <a:alphaModFix/>
          </a:blip>
          <a:stretch>
            <a:fillRect/>
          </a:stretch>
        </p:blipFill>
        <p:spPr>
          <a:xfrm>
            <a:off x="6520844" y="0"/>
            <a:ext cx="2623163" cy="5143501"/>
          </a:xfrm>
          <a:prstGeom prst="rect">
            <a:avLst/>
          </a:prstGeom>
          <a:noFill/>
          <a:ln>
            <a:noFill/>
          </a:ln>
        </p:spPr>
      </p:pic>
      <p:pic>
        <p:nvPicPr>
          <p:cNvPr id="135" name="Google Shape;135;p34" descr="cf-logo-v-cmyk-slide.png"/>
          <p:cNvPicPr preferRelativeResize="0"/>
          <p:nvPr/>
        </p:nvPicPr>
        <p:blipFill>
          <a:blip r:embed="rId3">
            <a:alphaModFix/>
          </a:blip>
          <a:stretch>
            <a:fillRect/>
          </a:stretch>
        </p:blipFill>
        <p:spPr>
          <a:xfrm>
            <a:off x="545550" y="4619224"/>
            <a:ext cx="922081" cy="306128"/>
          </a:xfrm>
          <a:prstGeom prst="rect">
            <a:avLst/>
          </a:prstGeom>
          <a:noFill/>
          <a:ln>
            <a:noFill/>
          </a:ln>
        </p:spPr>
      </p:pic>
      <p:sp>
        <p:nvSpPr>
          <p:cNvPr id="136" name="Google Shape;136;p34"/>
          <p:cNvSpPr txBox="1">
            <a:spLocks noGrp="1"/>
          </p:cNvSpPr>
          <p:nvPr>
            <p:ph type="title"/>
          </p:nvPr>
        </p:nvSpPr>
        <p:spPr>
          <a:xfrm>
            <a:off x="457200" y="205975"/>
            <a:ext cx="57531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7" name="Google Shape;137;p34"/>
          <p:cNvSpPr txBox="1">
            <a:spLocks noGrp="1"/>
          </p:cNvSpPr>
          <p:nvPr>
            <p:ph type="body" idx="1"/>
          </p:nvPr>
        </p:nvSpPr>
        <p:spPr>
          <a:xfrm>
            <a:off x="457200" y="1200150"/>
            <a:ext cx="5829300" cy="33585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404041"/>
              </a:buClr>
              <a:buSzPts val="3000"/>
              <a:buChar char="●"/>
              <a:defRPr>
                <a:solidFill>
                  <a:srgbClr val="404041"/>
                </a:solidFill>
              </a:defRPr>
            </a:lvl1pPr>
            <a:lvl2pPr marL="914400" lvl="1" indent="-381000" rtl="0">
              <a:spcBef>
                <a:spcPts val="0"/>
              </a:spcBef>
              <a:spcAft>
                <a:spcPts val="0"/>
              </a:spcAft>
              <a:buClr>
                <a:srgbClr val="404041"/>
              </a:buClr>
              <a:buSzPts val="2400"/>
              <a:buChar char="○"/>
              <a:defRPr>
                <a:solidFill>
                  <a:srgbClr val="404041"/>
                </a:solidFill>
              </a:defRPr>
            </a:lvl2pPr>
            <a:lvl3pPr marL="1371600" lvl="2" indent="-381000" rtl="0">
              <a:spcBef>
                <a:spcPts val="0"/>
              </a:spcBef>
              <a:spcAft>
                <a:spcPts val="0"/>
              </a:spcAft>
              <a:buClr>
                <a:srgbClr val="404041"/>
              </a:buClr>
              <a:buSzPts val="24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42900" rtl="0">
              <a:spcBef>
                <a:spcPts val="0"/>
              </a:spcBef>
              <a:spcAft>
                <a:spcPts val="0"/>
              </a:spcAft>
              <a:buClr>
                <a:srgbClr val="404041"/>
              </a:buClr>
              <a:buSzPts val="1800"/>
              <a:buChar char="■"/>
              <a:defRPr>
                <a:solidFill>
                  <a:srgbClr val="404041"/>
                </a:solidFill>
              </a:defRPr>
            </a:lvl6pPr>
            <a:lvl7pPr marL="3200400" lvl="6" indent="-342900" rtl="0">
              <a:spcBef>
                <a:spcPts val="0"/>
              </a:spcBef>
              <a:spcAft>
                <a:spcPts val="0"/>
              </a:spcAft>
              <a:buClr>
                <a:srgbClr val="404041"/>
              </a:buClr>
              <a:buSzPts val="1800"/>
              <a:buChar char="●"/>
              <a:defRPr>
                <a:solidFill>
                  <a:srgbClr val="404041"/>
                </a:solidFill>
              </a:defRPr>
            </a:lvl7pPr>
            <a:lvl8pPr marL="3657600" lvl="7" indent="-342900" rtl="0">
              <a:spcBef>
                <a:spcPts val="0"/>
              </a:spcBef>
              <a:spcAft>
                <a:spcPts val="0"/>
              </a:spcAft>
              <a:buClr>
                <a:srgbClr val="404041"/>
              </a:buClr>
              <a:buSzPts val="1800"/>
              <a:buChar char="○"/>
              <a:defRPr>
                <a:solidFill>
                  <a:srgbClr val="404041"/>
                </a:solidFill>
              </a:defRPr>
            </a:lvl8pPr>
            <a:lvl9pPr marL="4114800" lvl="8" indent="-342900" rtl="0">
              <a:spcBef>
                <a:spcPts val="0"/>
              </a:spcBef>
              <a:spcAft>
                <a:spcPts val="0"/>
              </a:spcAft>
              <a:buClr>
                <a:srgbClr val="404041"/>
              </a:buClr>
              <a:buSzPts val="1800"/>
              <a:buChar char="■"/>
              <a:defRPr>
                <a:solidFill>
                  <a:srgbClr val="404041"/>
                </a:solidFill>
              </a:defRPr>
            </a:lvl9pPr>
          </a:lstStyle>
          <a:p>
            <a:endParaRPr/>
          </a:p>
        </p:txBody>
      </p:sp>
      <p:sp>
        <p:nvSpPr>
          <p:cNvPr id="138" name="Google Shape;138;p34"/>
          <p:cNvSpPr txBox="1">
            <a:spLocks noGrp="1"/>
          </p:cNvSpPr>
          <p:nvPr>
            <p:ph type="title" idx="2"/>
          </p:nvPr>
        </p:nvSpPr>
        <p:spPr>
          <a:xfrm>
            <a:off x="6961929" y="421092"/>
            <a:ext cx="1945200" cy="29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2pPr>
            <a:lvl3pPr lvl="2"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3pPr>
            <a:lvl4pPr lvl="3"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4pPr>
            <a:lvl5pPr lvl="4"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5pPr>
            <a:lvl6pPr lvl="5"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6pPr>
            <a:lvl7pPr lvl="6"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7pPr>
            <a:lvl8pPr lvl="7"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8pPr>
            <a:lvl9pPr lvl="8"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with right sidebar - orange yellow">
  <p:cSld name="TITLE_ONLY_1_1_1_1_1_1_1">
    <p:spTree>
      <p:nvGrpSpPr>
        <p:cNvPr id="1" name="Shape 139"/>
        <p:cNvGrpSpPr/>
        <p:nvPr/>
      </p:nvGrpSpPr>
      <p:grpSpPr>
        <a:xfrm>
          <a:off x="0" y="0"/>
          <a:ext cx="0" cy="0"/>
          <a:chOff x="0" y="0"/>
          <a:chExt cx="0" cy="0"/>
        </a:xfrm>
      </p:grpSpPr>
      <p:pic>
        <p:nvPicPr>
          <p:cNvPr id="140" name="Google Shape;140;p35"/>
          <p:cNvPicPr preferRelativeResize="0"/>
          <p:nvPr/>
        </p:nvPicPr>
        <p:blipFill>
          <a:blip r:embed="rId2">
            <a:alphaModFix/>
          </a:blip>
          <a:stretch>
            <a:fillRect/>
          </a:stretch>
        </p:blipFill>
        <p:spPr>
          <a:xfrm>
            <a:off x="6520844" y="0"/>
            <a:ext cx="2623163" cy="5143501"/>
          </a:xfrm>
          <a:prstGeom prst="rect">
            <a:avLst/>
          </a:prstGeom>
          <a:noFill/>
          <a:ln>
            <a:noFill/>
          </a:ln>
        </p:spPr>
      </p:pic>
      <p:pic>
        <p:nvPicPr>
          <p:cNvPr id="141" name="Google Shape;141;p35" descr="cf-logo-v-cmyk-slide.png"/>
          <p:cNvPicPr preferRelativeResize="0"/>
          <p:nvPr/>
        </p:nvPicPr>
        <p:blipFill>
          <a:blip r:embed="rId3">
            <a:alphaModFix/>
          </a:blip>
          <a:stretch>
            <a:fillRect/>
          </a:stretch>
        </p:blipFill>
        <p:spPr>
          <a:xfrm>
            <a:off x="545550" y="4619224"/>
            <a:ext cx="922081" cy="306128"/>
          </a:xfrm>
          <a:prstGeom prst="rect">
            <a:avLst/>
          </a:prstGeom>
          <a:noFill/>
          <a:ln>
            <a:noFill/>
          </a:ln>
        </p:spPr>
      </p:pic>
      <p:sp>
        <p:nvSpPr>
          <p:cNvPr id="142" name="Google Shape;142;p35"/>
          <p:cNvSpPr txBox="1">
            <a:spLocks noGrp="1"/>
          </p:cNvSpPr>
          <p:nvPr>
            <p:ph type="title"/>
          </p:nvPr>
        </p:nvSpPr>
        <p:spPr>
          <a:xfrm>
            <a:off x="457200" y="205975"/>
            <a:ext cx="57531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43" name="Google Shape;143;p35"/>
          <p:cNvSpPr txBox="1">
            <a:spLocks noGrp="1"/>
          </p:cNvSpPr>
          <p:nvPr>
            <p:ph type="body" idx="1"/>
          </p:nvPr>
        </p:nvSpPr>
        <p:spPr>
          <a:xfrm>
            <a:off x="457200" y="1200150"/>
            <a:ext cx="5829300" cy="33585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404041"/>
              </a:buClr>
              <a:buSzPts val="3000"/>
              <a:buChar char="●"/>
              <a:defRPr>
                <a:solidFill>
                  <a:srgbClr val="404041"/>
                </a:solidFill>
              </a:defRPr>
            </a:lvl1pPr>
            <a:lvl2pPr marL="914400" lvl="1" indent="-381000" rtl="0">
              <a:spcBef>
                <a:spcPts val="0"/>
              </a:spcBef>
              <a:spcAft>
                <a:spcPts val="0"/>
              </a:spcAft>
              <a:buClr>
                <a:srgbClr val="404041"/>
              </a:buClr>
              <a:buSzPts val="2400"/>
              <a:buChar char="○"/>
              <a:defRPr>
                <a:solidFill>
                  <a:srgbClr val="404041"/>
                </a:solidFill>
              </a:defRPr>
            </a:lvl2pPr>
            <a:lvl3pPr marL="1371600" lvl="2" indent="-381000" rtl="0">
              <a:spcBef>
                <a:spcPts val="0"/>
              </a:spcBef>
              <a:spcAft>
                <a:spcPts val="0"/>
              </a:spcAft>
              <a:buClr>
                <a:srgbClr val="404041"/>
              </a:buClr>
              <a:buSzPts val="24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42900" rtl="0">
              <a:spcBef>
                <a:spcPts val="0"/>
              </a:spcBef>
              <a:spcAft>
                <a:spcPts val="0"/>
              </a:spcAft>
              <a:buClr>
                <a:srgbClr val="404041"/>
              </a:buClr>
              <a:buSzPts val="1800"/>
              <a:buChar char="■"/>
              <a:defRPr>
                <a:solidFill>
                  <a:srgbClr val="404041"/>
                </a:solidFill>
              </a:defRPr>
            </a:lvl6pPr>
            <a:lvl7pPr marL="3200400" lvl="6" indent="-342900" rtl="0">
              <a:spcBef>
                <a:spcPts val="0"/>
              </a:spcBef>
              <a:spcAft>
                <a:spcPts val="0"/>
              </a:spcAft>
              <a:buClr>
                <a:srgbClr val="404041"/>
              </a:buClr>
              <a:buSzPts val="1800"/>
              <a:buChar char="●"/>
              <a:defRPr>
                <a:solidFill>
                  <a:srgbClr val="404041"/>
                </a:solidFill>
              </a:defRPr>
            </a:lvl7pPr>
            <a:lvl8pPr marL="3657600" lvl="7" indent="-342900" rtl="0">
              <a:spcBef>
                <a:spcPts val="0"/>
              </a:spcBef>
              <a:spcAft>
                <a:spcPts val="0"/>
              </a:spcAft>
              <a:buClr>
                <a:srgbClr val="404041"/>
              </a:buClr>
              <a:buSzPts val="1800"/>
              <a:buChar char="○"/>
              <a:defRPr>
                <a:solidFill>
                  <a:srgbClr val="404041"/>
                </a:solidFill>
              </a:defRPr>
            </a:lvl8pPr>
            <a:lvl9pPr marL="4114800" lvl="8" indent="-342900" rtl="0">
              <a:spcBef>
                <a:spcPts val="0"/>
              </a:spcBef>
              <a:spcAft>
                <a:spcPts val="0"/>
              </a:spcAft>
              <a:buClr>
                <a:srgbClr val="404041"/>
              </a:buClr>
              <a:buSzPts val="1800"/>
              <a:buChar char="■"/>
              <a:defRPr>
                <a:solidFill>
                  <a:srgbClr val="404041"/>
                </a:solidFill>
              </a:defRPr>
            </a:lvl9pPr>
          </a:lstStyle>
          <a:p>
            <a:endParaRPr/>
          </a:p>
        </p:txBody>
      </p:sp>
      <p:sp>
        <p:nvSpPr>
          <p:cNvPr id="144" name="Google Shape;144;p35"/>
          <p:cNvSpPr txBox="1">
            <a:spLocks noGrp="1"/>
          </p:cNvSpPr>
          <p:nvPr>
            <p:ph type="title" idx="2"/>
          </p:nvPr>
        </p:nvSpPr>
        <p:spPr>
          <a:xfrm>
            <a:off x="6961929" y="421092"/>
            <a:ext cx="1945200" cy="29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2pPr>
            <a:lvl3pPr lvl="2"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3pPr>
            <a:lvl4pPr lvl="3"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4pPr>
            <a:lvl5pPr lvl="4"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5pPr>
            <a:lvl6pPr lvl="5"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6pPr>
            <a:lvl7pPr lvl="6"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7pPr>
            <a:lvl8pPr lvl="7"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8pPr>
            <a:lvl9pPr lvl="8"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with right sidebar - lime yellow">
  <p:cSld name="TITLE_ONLY_1_1_1_1_1_1_1_1">
    <p:spTree>
      <p:nvGrpSpPr>
        <p:cNvPr id="1" name="Shape 145"/>
        <p:cNvGrpSpPr/>
        <p:nvPr/>
      </p:nvGrpSpPr>
      <p:grpSpPr>
        <a:xfrm>
          <a:off x="0" y="0"/>
          <a:ext cx="0" cy="0"/>
          <a:chOff x="0" y="0"/>
          <a:chExt cx="0" cy="0"/>
        </a:xfrm>
      </p:grpSpPr>
      <p:pic>
        <p:nvPicPr>
          <p:cNvPr id="146" name="Google Shape;146;p36"/>
          <p:cNvPicPr preferRelativeResize="0"/>
          <p:nvPr/>
        </p:nvPicPr>
        <p:blipFill>
          <a:blip r:embed="rId2">
            <a:alphaModFix/>
          </a:blip>
          <a:stretch>
            <a:fillRect/>
          </a:stretch>
        </p:blipFill>
        <p:spPr>
          <a:xfrm>
            <a:off x="6520844" y="0"/>
            <a:ext cx="2623163" cy="5143501"/>
          </a:xfrm>
          <a:prstGeom prst="rect">
            <a:avLst/>
          </a:prstGeom>
          <a:noFill/>
          <a:ln>
            <a:noFill/>
          </a:ln>
        </p:spPr>
      </p:pic>
      <p:pic>
        <p:nvPicPr>
          <p:cNvPr id="147" name="Google Shape;147;p36" descr="cf-logo-v-cmyk-slide.png"/>
          <p:cNvPicPr preferRelativeResize="0"/>
          <p:nvPr/>
        </p:nvPicPr>
        <p:blipFill>
          <a:blip r:embed="rId3">
            <a:alphaModFix/>
          </a:blip>
          <a:stretch>
            <a:fillRect/>
          </a:stretch>
        </p:blipFill>
        <p:spPr>
          <a:xfrm>
            <a:off x="545550" y="4619224"/>
            <a:ext cx="922081" cy="306128"/>
          </a:xfrm>
          <a:prstGeom prst="rect">
            <a:avLst/>
          </a:prstGeom>
          <a:noFill/>
          <a:ln>
            <a:noFill/>
          </a:ln>
        </p:spPr>
      </p:pic>
      <p:sp>
        <p:nvSpPr>
          <p:cNvPr id="148" name="Google Shape;148;p36"/>
          <p:cNvSpPr txBox="1">
            <a:spLocks noGrp="1"/>
          </p:cNvSpPr>
          <p:nvPr>
            <p:ph type="title"/>
          </p:nvPr>
        </p:nvSpPr>
        <p:spPr>
          <a:xfrm>
            <a:off x="457200" y="205975"/>
            <a:ext cx="57531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49" name="Google Shape;149;p36"/>
          <p:cNvSpPr txBox="1">
            <a:spLocks noGrp="1"/>
          </p:cNvSpPr>
          <p:nvPr>
            <p:ph type="body" idx="1"/>
          </p:nvPr>
        </p:nvSpPr>
        <p:spPr>
          <a:xfrm>
            <a:off x="457200" y="1200150"/>
            <a:ext cx="5829300" cy="33585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404041"/>
              </a:buClr>
              <a:buSzPts val="3000"/>
              <a:buChar char="●"/>
              <a:defRPr>
                <a:solidFill>
                  <a:srgbClr val="404041"/>
                </a:solidFill>
              </a:defRPr>
            </a:lvl1pPr>
            <a:lvl2pPr marL="914400" lvl="1" indent="-381000" rtl="0">
              <a:spcBef>
                <a:spcPts val="0"/>
              </a:spcBef>
              <a:spcAft>
                <a:spcPts val="0"/>
              </a:spcAft>
              <a:buClr>
                <a:srgbClr val="404041"/>
              </a:buClr>
              <a:buSzPts val="2400"/>
              <a:buChar char="○"/>
              <a:defRPr>
                <a:solidFill>
                  <a:srgbClr val="404041"/>
                </a:solidFill>
              </a:defRPr>
            </a:lvl2pPr>
            <a:lvl3pPr marL="1371600" lvl="2" indent="-381000" rtl="0">
              <a:spcBef>
                <a:spcPts val="0"/>
              </a:spcBef>
              <a:spcAft>
                <a:spcPts val="0"/>
              </a:spcAft>
              <a:buClr>
                <a:srgbClr val="404041"/>
              </a:buClr>
              <a:buSzPts val="24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42900" rtl="0">
              <a:spcBef>
                <a:spcPts val="0"/>
              </a:spcBef>
              <a:spcAft>
                <a:spcPts val="0"/>
              </a:spcAft>
              <a:buClr>
                <a:srgbClr val="404041"/>
              </a:buClr>
              <a:buSzPts val="1800"/>
              <a:buChar char="■"/>
              <a:defRPr>
                <a:solidFill>
                  <a:srgbClr val="404041"/>
                </a:solidFill>
              </a:defRPr>
            </a:lvl6pPr>
            <a:lvl7pPr marL="3200400" lvl="6" indent="-342900" rtl="0">
              <a:spcBef>
                <a:spcPts val="0"/>
              </a:spcBef>
              <a:spcAft>
                <a:spcPts val="0"/>
              </a:spcAft>
              <a:buClr>
                <a:srgbClr val="404041"/>
              </a:buClr>
              <a:buSzPts val="1800"/>
              <a:buChar char="●"/>
              <a:defRPr>
                <a:solidFill>
                  <a:srgbClr val="404041"/>
                </a:solidFill>
              </a:defRPr>
            </a:lvl7pPr>
            <a:lvl8pPr marL="3657600" lvl="7" indent="-342900" rtl="0">
              <a:spcBef>
                <a:spcPts val="0"/>
              </a:spcBef>
              <a:spcAft>
                <a:spcPts val="0"/>
              </a:spcAft>
              <a:buClr>
                <a:srgbClr val="404041"/>
              </a:buClr>
              <a:buSzPts val="1800"/>
              <a:buChar char="○"/>
              <a:defRPr>
                <a:solidFill>
                  <a:srgbClr val="404041"/>
                </a:solidFill>
              </a:defRPr>
            </a:lvl8pPr>
            <a:lvl9pPr marL="4114800" lvl="8" indent="-342900" rtl="0">
              <a:spcBef>
                <a:spcPts val="0"/>
              </a:spcBef>
              <a:spcAft>
                <a:spcPts val="0"/>
              </a:spcAft>
              <a:buClr>
                <a:srgbClr val="404041"/>
              </a:buClr>
              <a:buSzPts val="1800"/>
              <a:buChar char="■"/>
              <a:defRPr>
                <a:solidFill>
                  <a:srgbClr val="404041"/>
                </a:solidFill>
              </a:defRPr>
            </a:lvl9pPr>
          </a:lstStyle>
          <a:p>
            <a:endParaRPr/>
          </a:p>
        </p:txBody>
      </p:sp>
      <p:sp>
        <p:nvSpPr>
          <p:cNvPr id="150" name="Google Shape;150;p36"/>
          <p:cNvSpPr txBox="1">
            <a:spLocks noGrp="1"/>
          </p:cNvSpPr>
          <p:nvPr>
            <p:ph type="title" idx="2"/>
          </p:nvPr>
        </p:nvSpPr>
        <p:spPr>
          <a:xfrm>
            <a:off x="6961929" y="421092"/>
            <a:ext cx="1945200" cy="29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2pPr>
            <a:lvl3pPr lvl="2"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3pPr>
            <a:lvl4pPr lvl="3"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4pPr>
            <a:lvl5pPr lvl="4"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5pPr>
            <a:lvl6pPr lvl="5"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6pPr>
            <a:lvl7pPr lvl="6"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7pPr>
            <a:lvl8pPr lvl="7"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8pPr>
            <a:lvl9pPr lvl="8"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with logo">
  <p:cSld name="BLANK_2">
    <p:spTree>
      <p:nvGrpSpPr>
        <p:cNvPr id="1" name="Shape 151"/>
        <p:cNvGrpSpPr/>
        <p:nvPr/>
      </p:nvGrpSpPr>
      <p:grpSpPr>
        <a:xfrm>
          <a:off x="0" y="0"/>
          <a:ext cx="0" cy="0"/>
          <a:chOff x="0" y="0"/>
          <a:chExt cx="0" cy="0"/>
        </a:xfrm>
      </p:grpSpPr>
      <p:pic>
        <p:nvPicPr>
          <p:cNvPr id="152" name="Google Shape;152;p37"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without logo">
  <p:cSld name="BLANK_1">
    <p:spTree>
      <p:nvGrpSpPr>
        <p:cNvPr id="1" name="Shape 153"/>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154"/>
        <p:cNvGrpSpPr/>
        <p:nvPr/>
      </p:nvGrpSpPr>
      <p:grpSpPr>
        <a:xfrm>
          <a:off x="0" y="0"/>
          <a:ext cx="0" cy="0"/>
          <a:chOff x="0" y="0"/>
          <a:chExt cx="0" cy="0"/>
        </a:xfrm>
      </p:grpSpPr>
      <p:sp>
        <p:nvSpPr>
          <p:cNvPr id="155" name="Google Shape;155;p3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6" name="Google Shape;156;p3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7" name="Google Shape;157;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58"/>
        <p:cNvGrpSpPr/>
        <p:nvPr/>
      </p:nvGrpSpPr>
      <p:grpSpPr>
        <a:xfrm>
          <a:off x="0" y="0"/>
          <a:ext cx="0" cy="0"/>
          <a:chOff x="0" y="0"/>
          <a:chExt cx="0" cy="0"/>
        </a:xfrm>
      </p:grpSpPr>
      <p:sp>
        <p:nvSpPr>
          <p:cNvPr id="159" name="Google Shape;159;p4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0" name="Google Shape;160;p4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1" name="Google Shape;161;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2"/>
        <p:cNvGrpSpPr/>
        <p:nvPr/>
      </p:nvGrpSpPr>
      <p:grpSpPr>
        <a:xfrm>
          <a:off x="0" y="0"/>
          <a:ext cx="0" cy="0"/>
          <a:chOff x="0" y="0"/>
          <a:chExt cx="0" cy="0"/>
        </a:xfrm>
      </p:grpSpPr>
      <p:sp>
        <p:nvSpPr>
          <p:cNvPr id="163" name="Google Shape;163;p41"/>
          <p:cNvSpPr txBox="1">
            <a:spLocks noGrp="1"/>
          </p:cNvSpPr>
          <p:nvPr>
            <p:ph type="title"/>
          </p:nvPr>
        </p:nvSpPr>
        <p:spPr>
          <a:xfrm>
            <a:off x="381000" y="381000"/>
            <a:ext cx="8380500" cy="682500"/>
          </a:xfrm>
          <a:prstGeom prst="rect">
            <a:avLst/>
          </a:prstGeom>
          <a:noFill/>
          <a:ln>
            <a:noFill/>
          </a:ln>
        </p:spPr>
        <p:txBody>
          <a:bodyPr spcFirstLastPara="1" wrap="square" lIns="91425" tIns="91425" rIns="91425" bIns="91425" anchor="ctr" anchorCtr="0">
            <a:noAutofit/>
          </a:bodyPr>
          <a:lstStyle>
            <a:lvl1pPr marL="0" marR="0" lvl="0" indent="0" algn="l" rtl="0">
              <a:lnSpc>
                <a:spcPct val="120000"/>
              </a:lnSpc>
              <a:spcBef>
                <a:spcPts val="0"/>
              </a:spcBef>
              <a:spcAft>
                <a:spcPts val="0"/>
              </a:spcAft>
              <a:buSzPts val="2900"/>
              <a:buNone/>
              <a:defRPr sz="3200" b="0" i="0" u="none" strike="noStrike" cap="none">
                <a:solidFill>
                  <a:schemeClr val="accent1"/>
                </a:solidFill>
                <a:latin typeface="Open Sans"/>
                <a:ea typeface="Open Sans"/>
                <a:cs typeface="Open Sans"/>
                <a:sym typeface="Open Sans"/>
              </a:defRPr>
            </a:lvl1pPr>
            <a:lvl2pPr marL="0" marR="0" lvl="1" indent="0" algn="l" rtl="0">
              <a:lnSpc>
                <a:spcPct val="120000"/>
              </a:lnSpc>
              <a:spcBef>
                <a:spcPts val="0"/>
              </a:spcBef>
              <a:spcAft>
                <a:spcPts val="0"/>
              </a:spcAft>
              <a:buSzPts val="3600"/>
              <a:buNone/>
              <a:defRPr sz="3200" b="0" i="0" u="none" strike="noStrike" cap="none">
                <a:solidFill>
                  <a:schemeClr val="accent1"/>
                </a:solidFill>
                <a:latin typeface="Open Sans"/>
                <a:ea typeface="Open Sans"/>
                <a:cs typeface="Open Sans"/>
                <a:sym typeface="Open Sans"/>
              </a:defRPr>
            </a:lvl2pPr>
            <a:lvl3pPr marL="0" marR="0" lvl="2" indent="0" algn="l" rtl="0">
              <a:lnSpc>
                <a:spcPct val="120000"/>
              </a:lnSpc>
              <a:spcBef>
                <a:spcPts val="0"/>
              </a:spcBef>
              <a:spcAft>
                <a:spcPts val="0"/>
              </a:spcAft>
              <a:buSzPts val="3600"/>
              <a:buNone/>
              <a:defRPr sz="3200" b="0" i="0" u="none" strike="noStrike" cap="none">
                <a:solidFill>
                  <a:schemeClr val="accent1"/>
                </a:solidFill>
                <a:latin typeface="Open Sans"/>
                <a:ea typeface="Open Sans"/>
                <a:cs typeface="Open Sans"/>
                <a:sym typeface="Open Sans"/>
              </a:defRPr>
            </a:lvl3pPr>
            <a:lvl4pPr marL="0" marR="0" lvl="3" indent="0" algn="l" rtl="0">
              <a:lnSpc>
                <a:spcPct val="120000"/>
              </a:lnSpc>
              <a:spcBef>
                <a:spcPts val="0"/>
              </a:spcBef>
              <a:spcAft>
                <a:spcPts val="0"/>
              </a:spcAft>
              <a:buSzPts val="3600"/>
              <a:buNone/>
              <a:defRPr sz="3200" b="0" i="0" u="none" strike="noStrike" cap="none">
                <a:solidFill>
                  <a:schemeClr val="accent1"/>
                </a:solidFill>
                <a:latin typeface="Open Sans"/>
                <a:ea typeface="Open Sans"/>
                <a:cs typeface="Open Sans"/>
                <a:sym typeface="Open Sans"/>
              </a:defRPr>
            </a:lvl4pPr>
            <a:lvl5pPr marL="0" marR="0" lvl="4" indent="0" algn="l" rtl="0">
              <a:lnSpc>
                <a:spcPct val="120000"/>
              </a:lnSpc>
              <a:spcBef>
                <a:spcPts val="0"/>
              </a:spcBef>
              <a:spcAft>
                <a:spcPts val="0"/>
              </a:spcAft>
              <a:buSzPts val="3600"/>
              <a:buNone/>
              <a:defRPr sz="3200" b="0" i="0" u="none" strike="noStrike" cap="none">
                <a:solidFill>
                  <a:schemeClr val="accent1"/>
                </a:solidFill>
                <a:latin typeface="Open Sans"/>
                <a:ea typeface="Open Sans"/>
                <a:cs typeface="Open Sans"/>
                <a:sym typeface="Open Sans"/>
              </a:defRPr>
            </a:lvl5pPr>
            <a:lvl6pPr marL="457200" marR="0" lvl="5" indent="0" algn="l" rtl="0">
              <a:spcBef>
                <a:spcPts val="0"/>
              </a:spcBef>
              <a:spcAft>
                <a:spcPts val="0"/>
              </a:spcAft>
              <a:buSzPts val="3600"/>
              <a:buNone/>
              <a:defRPr sz="3200" b="0" i="0" u="none" strike="noStrike" cap="none">
                <a:solidFill>
                  <a:schemeClr val="accent1"/>
                </a:solidFill>
                <a:latin typeface="Open Sans"/>
                <a:ea typeface="Open Sans"/>
                <a:cs typeface="Open Sans"/>
                <a:sym typeface="Open Sans"/>
              </a:defRPr>
            </a:lvl6pPr>
            <a:lvl7pPr marL="914400" marR="0" lvl="6" indent="0" algn="l" rtl="0">
              <a:spcBef>
                <a:spcPts val="0"/>
              </a:spcBef>
              <a:spcAft>
                <a:spcPts val="0"/>
              </a:spcAft>
              <a:buSzPts val="3600"/>
              <a:buNone/>
              <a:defRPr sz="3200" b="0" i="0" u="none" strike="noStrike" cap="none">
                <a:solidFill>
                  <a:schemeClr val="accent1"/>
                </a:solidFill>
                <a:latin typeface="Open Sans"/>
                <a:ea typeface="Open Sans"/>
                <a:cs typeface="Open Sans"/>
                <a:sym typeface="Open Sans"/>
              </a:defRPr>
            </a:lvl7pPr>
            <a:lvl8pPr marL="1371600" marR="0" lvl="7" indent="0" algn="l" rtl="0">
              <a:spcBef>
                <a:spcPts val="0"/>
              </a:spcBef>
              <a:spcAft>
                <a:spcPts val="0"/>
              </a:spcAft>
              <a:buSzPts val="3600"/>
              <a:buNone/>
              <a:defRPr sz="3200" b="0" i="0" u="none" strike="noStrike" cap="none">
                <a:solidFill>
                  <a:schemeClr val="accent1"/>
                </a:solidFill>
                <a:latin typeface="Open Sans"/>
                <a:ea typeface="Open Sans"/>
                <a:cs typeface="Open Sans"/>
                <a:sym typeface="Open Sans"/>
              </a:defRPr>
            </a:lvl8pPr>
            <a:lvl9pPr marL="1828800" marR="0" lvl="8" indent="0" algn="l" rtl="0">
              <a:spcBef>
                <a:spcPts val="0"/>
              </a:spcBef>
              <a:spcAft>
                <a:spcPts val="0"/>
              </a:spcAft>
              <a:buSzPts val="3600"/>
              <a:buNone/>
              <a:defRPr sz="3200" b="0" i="0" u="none" strike="noStrike" cap="none">
                <a:solidFill>
                  <a:schemeClr val="accent1"/>
                </a:solidFill>
                <a:latin typeface="Open Sans"/>
                <a:ea typeface="Open Sans"/>
                <a:cs typeface="Open Sans"/>
                <a:sym typeface="Open Sans"/>
              </a:defRPr>
            </a:lvl9pPr>
          </a:lstStyle>
          <a:p>
            <a:endParaRPr/>
          </a:p>
        </p:txBody>
      </p:sp>
      <p:sp>
        <p:nvSpPr>
          <p:cNvPr id="164" name="Google Shape;164;p41"/>
          <p:cNvSpPr txBox="1">
            <a:spLocks noGrp="1"/>
          </p:cNvSpPr>
          <p:nvPr>
            <p:ph type="body" idx="1"/>
          </p:nvPr>
        </p:nvSpPr>
        <p:spPr>
          <a:xfrm>
            <a:off x="381000" y="1063625"/>
            <a:ext cx="8380500" cy="3544800"/>
          </a:xfrm>
          <a:prstGeom prst="rect">
            <a:avLst/>
          </a:prstGeom>
          <a:noFill/>
          <a:ln>
            <a:noFill/>
          </a:ln>
        </p:spPr>
        <p:txBody>
          <a:bodyPr spcFirstLastPara="1" wrap="square" lIns="91425" tIns="91425" rIns="91425" bIns="91425" anchor="t" anchorCtr="0">
            <a:noAutofit/>
          </a:bodyPr>
          <a:lstStyle>
            <a:lvl1pPr marL="457200" marR="0" lvl="0" indent="-320040" algn="l" rtl="0">
              <a:lnSpc>
                <a:spcPct val="120000"/>
              </a:lnSpc>
              <a:spcBef>
                <a:spcPts val="1200"/>
              </a:spcBef>
              <a:spcAft>
                <a:spcPts val="0"/>
              </a:spcAft>
              <a:buClr>
                <a:schemeClr val="accent1"/>
              </a:buClr>
              <a:buSzPts val="1440"/>
              <a:buFont typeface="Arial"/>
              <a:buChar char="•"/>
              <a:defRPr sz="1600" b="0" i="0" u="none" strike="noStrike" cap="none">
                <a:solidFill>
                  <a:schemeClr val="dk1"/>
                </a:solidFill>
                <a:latin typeface="Open Sans"/>
                <a:ea typeface="Open Sans"/>
                <a:cs typeface="Open Sans"/>
                <a:sym typeface="Open Sans"/>
              </a:defRPr>
            </a:lvl1pPr>
            <a:lvl2pPr marL="914400" marR="0" lvl="1" indent="-297180" algn="l" rtl="0">
              <a:lnSpc>
                <a:spcPct val="120000"/>
              </a:lnSpc>
              <a:spcBef>
                <a:spcPts val="1200"/>
              </a:spcBef>
              <a:spcAft>
                <a:spcPts val="0"/>
              </a:spcAft>
              <a:buClr>
                <a:schemeClr val="accent2"/>
              </a:buClr>
              <a:buSzPts val="1080"/>
              <a:buFont typeface="Arial"/>
              <a:buChar char="•"/>
              <a:defRPr sz="1200" b="0" i="0" u="none" strike="noStrike" cap="none">
                <a:solidFill>
                  <a:schemeClr val="dk1"/>
                </a:solidFill>
                <a:latin typeface="Open Sans"/>
                <a:ea typeface="Open Sans"/>
                <a:cs typeface="Open Sans"/>
                <a:sym typeface="Open Sans"/>
              </a:defRPr>
            </a:lvl2pPr>
            <a:lvl3pPr marL="1371600" marR="0" lvl="2" indent="-297180" algn="l" rtl="0">
              <a:lnSpc>
                <a:spcPct val="120000"/>
              </a:lnSpc>
              <a:spcBef>
                <a:spcPts val="1200"/>
              </a:spcBef>
              <a:spcAft>
                <a:spcPts val="0"/>
              </a:spcAft>
              <a:buClr>
                <a:srgbClr val="8DC634"/>
              </a:buClr>
              <a:buSzPts val="1080"/>
              <a:buFont typeface="Arial"/>
              <a:buChar char="•"/>
              <a:defRPr sz="1200" b="0" i="0" u="none" strike="noStrike" cap="none">
                <a:solidFill>
                  <a:schemeClr val="dk1"/>
                </a:solidFill>
                <a:latin typeface="Open Sans"/>
                <a:ea typeface="Open Sans"/>
                <a:cs typeface="Open Sans"/>
                <a:sym typeface="Open Sans"/>
              </a:defRPr>
            </a:lvl3pPr>
            <a:lvl4pPr marL="1828800" marR="0" lvl="3" indent="-297180" algn="l" rtl="0">
              <a:lnSpc>
                <a:spcPct val="120000"/>
              </a:lnSpc>
              <a:spcBef>
                <a:spcPts val="1200"/>
              </a:spcBef>
              <a:spcAft>
                <a:spcPts val="0"/>
              </a:spcAft>
              <a:buClr>
                <a:srgbClr val="B31620"/>
              </a:buClr>
              <a:buSzPts val="1080"/>
              <a:buFont typeface="Arial"/>
              <a:buChar char="•"/>
              <a:defRPr sz="1200" b="0" i="0" u="none" strike="noStrike" cap="none">
                <a:solidFill>
                  <a:schemeClr val="dk1"/>
                </a:solidFill>
                <a:latin typeface="Open Sans"/>
                <a:ea typeface="Open Sans"/>
                <a:cs typeface="Open Sans"/>
                <a:sym typeface="Open Sans"/>
              </a:defRPr>
            </a:lvl4pPr>
            <a:lvl5pPr marL="2286000" marR="0" lvl="4" indent="-297179" algn="l" rtl="0">
              <a:lnSpc>
                <a:spcPct val="120000"/>
              </a:lnSpc>
              <a:spcBef>
                <a:spcPts val="1200"/>
              </a:spcBef>
              <a:spcAft>
                <a:spcPts val="0"/>
              </a:spcAft>
              <a:buClr>
                <a:schemeClr val="dk1"/>
              </a:buClr>
              <a:buSzPts val="1080"/>
              <a:buFont typeface="Arial"/>
              <a:buChar char="•"/>
              <a:defRPr sz="12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5" name="Google Shape;165;p41"/>
          <p:cNvSpPr txBox="1">
            <a:spLocks noGrp="1"/>
          </p:cNvSpPr>
          <p:nvPr>
            <p:ph type="ftr" idx="11"/>
          </p:nvPr>
        </p:nvSpPr>
        <p:spPr>
          <a:xfrm>
            <a:off x="4570413" y="4767263"/>
            <a:ext cx="3656100" cy="2745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800" b="0" i="0" u="none" strike="noStrike" cap="none">
                <a:solidFill>
                  <a:srgbClr val="A9AFA9"/>
                </a:solidFill>
                <a:latin typeface="Open Sans"/>
                <a:ea typeface="Open Sans"/>
                <a:cs typeface="Open Sans"/>
                <a:sym typeface="Open Sans"/>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66" name="Google Shape;166;p41"/>
          <p:cNvSpPr txBox="1">
            <a:spLocks noGrp="1"/>
          </p:cNvSpPr>
          <p:nvPr>
            <p:ph type="sldNum" idx="12"/>
          </p:nvPr>
        </p:nvSpPr>
        <p:spPr>
          <a:xfrm>
            <a:off x="8226425" y="4767263"/>
            <a:ext cx="460500" cy="274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8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lumn Content" type="twoObj">
  <p:cSld name="TWO_OBJECTS">
    <p:spTree>
      <p:nvGrpSpPr>
        <p:cNvPr id="1" name="Shape 167"/>
        <p:cNvGrpSpPr/>
        <p:nvPr/>
      </p:nvGrpSpPr>
      <p:grpSpPr>
        <a:xfrm>
          <a:off x="0" y="0"/>
          <a:ext cx="0" cy="0"/>
          <a:chOff x="0" y="0"/>
          <a:chExt cx="0" cy="0"/>
        </a:xfrm>
      </p:grpSpPr>
      <p:sp>
        <p:nvSpPr>
          <p:cNvPr id="168" name="Google Shape;168;p42"/>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noAutofit/>
          </a:bodyPr>
          <a:lstStyle>
            <a:lvl1pPr lvl="0" algn="l" rtl="0">
              <a:lnSpc>
                <a:spcPct val="120000"/>
              </a:lnSpc>
              <a:spcBef>
                <a:spcPts val="0"/>
              </a:spcBef>
              <a:spcAft>
                <a:spcPts val="0"/>
              </a:spcAft>
              <a:buSzPts val="2900"/>
              <a:buNone/>
              <a:defRPr sz="3200">
                <a:latin typeface="Open Sans"/>
                <a:ea typeface="Open Sans"/>
                <a:cs typeface="Open Sans"/>
                <a:sym typeface="Open Sans"/>
              </a:defRPr>
            </a:lvl1pPr>
            <a:lvl2pPr lvl="1" algn="l" rtl="0">
              <a:spcBef>
                <a:spcPts val="0"/>
              </a:spcBef>
              <a:spcAft>
                <a:spcPts val="0"/>
              </a:spcAft>
              <a:buSzPts val="3600"/>
              <a:buNone/>
              <a:defRPr sz="3200">
                <a:solidFill>
                  <a:schemeClr val="accent1"/>
                </a:solidFill>
                <a:latin typeface="Open Sans"/>
                <a:ea typeface="Open Sans"/>
                <a:cs typeface="Open Sans"/>
                <a:sym typeface="Open Sans"/>
              </a:defRPr>
            </a:lvl2pPr>
            <a:lvl3pPr lvl="2" algn="l" rtl="0">
              <a:spcBef>
                <a:spcPts val="0"/>
              </a:spcBef>
              <a:spcAft>
                <a:spcPts val="0"/>
              </a:spcAft>
              <a:buSzPts val="3600"/>
              <a:buNone/>
              <a:defRPr sz="3200">
                <a:solidFill>
                  <a:schemeClr val="accent1"/>
                </a:solidFill>
                <a:latin typeface="Open Sans"/>
                <a:ea typeface="Open Sans"/>
                <a:cs typeface="Open Sans"/>
                <a:sym typeface="Open Sans"/>
              </a:defRPr>
            </a:lvl3pPr>
            <a:lvl4pPr lvl="3" algn="l" rtl="0">
              <a:spcBef>
                <a:spcPts val="0"/>
              </a:spcBef>
              <a:spcAft>
                <a:spcPts val="0"/>
              </a:spcAft>
              <a:buSzPts val="3600"/>
              <a:buNone/>
              <a:defRPr sz="3200">
                <a:solidFill>
                  <a:schemeClr val="accent1"/>
                </a:solidFill>
                <a:latin typeface="Open Sans"/>
                <a:ea typeface="Open Sans"/>
                <a:cs typeface="Open Sans"/>
                <a:sym typeface="Open Sans"/>
              </a:defRPr>
            </a:lvl4pPr>
            <a:lvl5pPr lvl="4" algn="l" rtl="0">
              <a:spcBef>
                <a:spcPts val="0"/>
              </a:spcBef>
              <a:spcAft>
                <a:spcPts val="0"/>
              </a:spcAft>
              <a:buSzPts val="3600"/>
              <a:buNone/>
              <a:defRPr sz="3200">
                <a:solidFill>
                  <a:schemeClr val="accent1"/>
                </a:solidFill>
                <a:latin typeface="Open Sans"/>
                <a:ea typeface="Open Sans"/>
                <a:cs typeface="Open Sans"/>
                <a:sym typeface="Open Sans"/>
              </a:defRPr>
            </a:lvl5pPr>
            <a:lvl6pPr marL="457200" lvl="5" algn="l" rtl="0">
              <a:spcBef>
                <a:spcPts val="0"/>
              </a:spcBef>
              <a:spcAft>
                <a:spcPts val="0"/>
              </a:spcAft>
              <a:buSzPts val="3600"/>
              <a:buNone/>
              <a:defRPr sz="3200">
                <a:solidFill>
                  <a:schemeClr val="accent1"/>
                </a:solidFill>
                <a:latin typeface="Open Sans"/>
                <a:ea typeface="Open Sans"/>
                <a:cs typeface="Open Sans"/>
                <a:sym typeface="Open Sans"/>
              </a:defRPr>
            </a:lvl6pPr>
            <a:lvl7pPr marL="914400" lvl="6" algn="l" rtl="0">
              <a:spcBef>
                <a:spcPts val="0"/>
              </a:spcBef>
              <a:spcAft>
                <a:spcPts val="0"/>
              </a:spcAft>
              <a:buSzPts val="3600"/>
              <a:buNone/>
              <a:defRPr sz="3200">
                <a:solidFill>
                  <a:schemeClr val="accent1"/>
                </a:solidFill>
                <a:latin typeface="Open Sans"/>
                <a:ea typeface="Open Sans"/>
                <a:cs typeface="Open Sans"/>
                <a:sym typeface="Open Sans"/>
              </a:defRPr>
            </a:lvl7pPr>
            <a:lvl8pPr marL="1371600" lvl="7" algn="l" rtl="0">
              <a:spcBef>
                <a:spcPts val="0"/>
              </a:spcBef>
              <a:spcAft>
                <a:spcPts val="0"/>
              </a:spcAft>
              <a:buSzPts val="3600"/>
              <a:buNone/>
              <a:defRPr sz="3200">
                <a:solidFill>
                  <a:schemeClr val="accent1"/>
                </a:solidFill>
                <a:latin typeface="Open Sans"/>
                <a:ea typeface="Open Sans"/>
                <a:cs typeface="Open Sans"/>
                <a:sym typeface="Open Sans"/>
              </a:defRPr>
            </a:lvl8pPr>
            <a:lvl9pPr marL="1828800" lvl="8" algn="l" rtl="0">
              <a:spcBef>
                <a:spcPts val="0"/>
              </a:spcBef>
              <a:spcAft>
                <a:spcPts val="0"/>
              </a:spcAft>
              <a:buSzPts val="3600"/>
              <a:buNone/>
              <a:defRPr sz="3200">
                <a:solidFill>
                  <a:schemeClr val="accent1"/>
                </a:solidFill>
                <a:latin typeface="Open Sans"/>
                <a:ea typeface="Open Sans"/>
                <a:cs typeface="Open Sans"/>
                <a:sym typeface="Open Sans"/>
              </a:defRPr>
            </a:lvl9pPr>
          </a:lstStyle>
          <a:p>
            <a:endParaRPr/>
          </a:p>
        </p:txBody>
      </p:sp>
      <p:sp>
        <p:nvSpPr>
          <p:cNvPr id="169" name="Google Shape;169;p42"/>
          <p:cNvSpPr txBox="1">
            <a:spLocks noGrp="1"/>
          </p:cNvSpPr>
          <p:nvPr>
            <p:ph type="body" idx="1"/>
          </p:nvPr>
        </p:nvSpPr>
        <p:spPr>
          <a:xfrm>
            <a:off x="457201" y="1063626"/>
            <a:ext cx="4113300" cy="35310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sz="1600"/>
            </a:lvl1pPr>
            <a:lvl2pPr marL="914400" lvl="1" indent="-381000" rtl="0">
              <a:spcBef>
                <a:spcPts val="480"/>
              </a:spcBef>
              <a:spcAft>
                <a:spcPts val="0"/>
              </a:spcAft>
              <a:buSzPts val="2400"/>
              <a:buChar char="○"/>
              <a:defRPr sz="1200"/>
            </a:lvl2pPr>
            <a:lvl3pPr marL="1371600" lvl="2" indent="-381000" rtl="0">
              <a:spcBef>
                <a:spcPts val="480"/>
              </a:spcBef>
              <a:spcAft>
                <a:spcPts val="0"/>
              </a:spcAft>
              <a:buSzPts val="2400"/>
              <a:buChar char="■"/>
              <a:defRPr sz="1200"/>
            </a:lvl3pPr>
            <a:lvl4pPr marL="1828800" lvl="3" indent="-342900" rtl="0">
              <a:spcBef>
                <a:spcPts val="360"/>
              </a:spcBef>
              <a:spcAft>
                <a:spcPts val="0"/>
              </a:spcAft>
              <a:buSzPts val="1800"/>
              <a:buChar char="●"/>
              <a:defRPr sz="1200"/>
            </a:lvl4pPr>
            <a:lvl5pPr marL="2286000" lvl="4" indent="-342900" rtl="0">
              <a:spcBef>
                <a:spcPts val="360"/>
              </a:spcBef>
              <a:spcAft>
                <a:spcPts val="0"/>
              </a:spcAft>
              <a:buSzPts val="1800"/>
              <a:buChar char="○"/>
              <a:defRPr sz="1200"/>
            </a:lvl5pPr>
            <a:lvl6pPr marL="2743200" lvl="5" indent="-342900" rtl="0">
              <a:spcBef>
                <a:spcPts val="360"/>
              </a:spcBef>
              <a:spcAft>
                <a:spcPts val="0"/>
              </a:spcAft>
              <a:buSzPts val="1800"/>
              <a:buChar char="■"/>
              <a:defRPr sz="1800"/>
            </a:lvl6pPr>
            <a:lvl7pPr marL="3200400" lvl="6" indent="-342900" rtl="0">
              <a:spcBef>
                <a:spcPts val="360"/>
              </a:spcBef>
              <a:spcAft>
                <a:spcPts val="0"/>
              </a:spcAft>
              <a:buSzPts val="1800"/>
              <a:buChar char="●"/>
              <a:defRPr sz="1800"/>
            </a:lvl7pPr>
            <a:lvl8pPr marL="3657600" lvl="7" indent="-342900" rtl="0">
              <a:spcBef>
                <a:spcPts val="360"/>
              </a:spcBef>
              <a:spcAft>
                <a:spcPts val="0"/>
              </a:spcAft>
              <a:buSzPts val="1800"/>
              <a:buChar char="○"/>
              <a:defRPr sz="1800"/>
            </a:lvl8pPr>
            <a:lvl9pPr marL="4114800" lvl="8" indent="-342900" rtl="0">
              <a:spcBef>
                <a:spcPts val="360"/>
              </a:spcBef>
              <a:spcAft>
                <a:spcPts val="0"/>
              </a:spcAft>
              <a:buSzPts val="1800"/>
              <a:buChar char="■"/>
              <a:defRPr sz="1800"/>
            </a:lvl9pPr>
          </a:lstStyle>
          <a:p>
            <a:endParaRPr/>
          </a:p>
        </p:txBody>
      </p:sp>
      <p:sp>
        <p:nvSpPr>
          <p:cNvPr id="170" name="Google Shape;170;p42"/>
          <p:cNvSpPr txBox="1">
            <a:spLocks noGrp="1"/>
          </p:cNvSpPr>
          <p:nvPr>
            <p:ph type="body" idx="2"/>
          </p:nvPr>
        </p:nvSpPr>
        <p:spPr>
          <a:xfrm>
            <a:off x="4570422" y="1063626"/>
            <a:ext cx="4116300" cy="35310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sz="1600"/>
            </a:lvl1pPr>
            <a:lvl2pPr marL="914400" lvl="1" indent="-381000" rtl="0">
              <a:spcBef>
                <a:spcPts val="480"/>
              </a:spcBef>
              <a:spcAft>
                <a:spcPts val="0"/>
              </a:spcAft>
              <a:buSzPts val="2400"/>
              <a:buChar char="○"/>
              <a:defRPr sz="1200"/>
            </a:lvl2pPr>
            <a:lvl3pPr marL="1371600" lvl="2" indent="-381000" rtl="0">
              <a:spcBef>
                <a:spcPts val="480"/>
              </a:spcBef>
              <a:spcAft>
                <a:spcPts val="0"/>
              </a:spcAft>
              <a:buSzPts val="2400"/>
              <a:buChar char="■"/>
              <a:defRPr sz="1200"/>
            </a:lvl3pPr>
            <a:lvl4pPr marL="1828800" lvl="3" indent="-342900" rtl="0">
              <a:spcBef>
                <a:spcPts val="360"/>
              </a:spcBef>
              <a:spcAft>
                <a:spcPts val="0"/>
              </a:spcAft>
              <a:buSzPts val="1800"/>
              <a:buChar char="●"/>
              <a:defRPr sz="1200"/>
            </a:lvl4pPr>
            <a:lvl5pPr marL="2286000" lvl="4" indent="-342900" rtl="0">
              <a:spcBef>
                <a:spcPts val="360"/>
              </a:spcBef>
              <a:spcAft>
                <a:spcPts val="0"/>
              </a:spcAft>
              <a:buSzPts val="1800"/>
              <a:buChar char="○"/>
              <a:defRPr sz="1200"/>
            </a:lvl5pPr>
            <a:lvl6pPr marL="2743200" lvl="5" indent="-342900" rtl="0">
              <a:spcBef>
                <a:spcPts val="360"/>
              </a:spcBef>
              <a:spcAft>
                <a:spcPts val="0"/>
              </a:spcAft>
              <a:buSzPts val="1800"/>
              <a:buChar char="■"/>
              <a:defRPr sz="1800"/>
            </a:lvl6pPr>
            <a:lvl7pPr marL="3200400" lvl="6" indent="-342900" rtl="0">
              <a:spcBef>
                <a:spcPts val="360"/>
              </a:spcBef>
              <a:spcAft>
                <a:spcPts val="0"/>
              </a:spcAft>
              <a:buSzPts val="1800"/>
              <a:buChar char="●"/>
              <a:defRPr sz="1800"/>
            </a:lvl7pPr>
            <a:lvl8pPr marL="3657600" lvl="7" indent="-342900" rtl="0">
              <a:spcBef>
                <a:spcPts val="360"/>
              </a:spcBef>
              <a:spcAft>
                <a:spcPts val="0"/>
              </a:spcAft>
              <a:buSzPts val="1800"/>
              <a:buChar char="○"/>
              <a:defRPr sz="1800"/>
            </a:lvl8pPr>
            <a:lvl9pPr marL="4114800" lvl="8" indent="-342900" rtl="0">
              <a:spcBef>
                <a:spcPts val="360"/>
              </a:spcBef>
              <a:spcAft>
                <a:spcPts val="0"/>
              </a:spcAft>
              <a:buSzPts val="1800"/>
              <a:buChar char="■"/>
              <a:defRPr sz="1800"/>
            </a:lvl9pPr>
          </a:lstStyle>
          <a:p>
            <a:endParaRPr/>
          </a:p>
        </p:txBody>
      </p:sp>
      <p:sp>
        <p:nvSpPr>
          <p:cNvPr id="171" name="Google Shape;171;p42"/>
          <p:cNvSpPr txBox="1">
            <a:spLocks noGrp="1"/>
          </p:cNvSpPr>
          <p:nvPr>
            <p:ph type="ftr" idx="11"/>
          </p:nvPr>
        </p:nvSpPr>
        <p:spPr>
          <a:xfrm>
            <a:off x="3124200" y="4767263"/>
            <a:ext cx="5051100" cy="273900"/>
          </a:xfrm>
          <a:prstGeom prst="rect">
            <a:avLst/>
          </a:prstGeom>
          <a:noFill/>
          <a:ln>
            <a:noFill/>
          </a:ln>
        </p:spPr>
        <p:txBody>
          <a:bodyPr spcFirstLastPara="1" wrap="square" lIns="91425" tIns="91425" rIns="91425" bIns="91425" anchor="ctr" anchorCtr="0">
            <a:noAutofit/>
          </a:bodyPr>
          <a:lstStyle>
            <a:lvl1pPr marL="0" marR="0" lvl="0" indent="-88900" algn="r" rtl="0">
              <a:spcBef>
                <a:spcPts val="0"/>
              </a:spcBef>
              <a:spcAft>
                <a:spcPts val="0"/>
              </a:spcAft>
              <a:buSzPts val="1400"/>
              <a:buChar char="●"/>
              <a:defRPr sz="800" b="0" i="0" u="none" strike="noStrike" cap="none">
                <a:solidFill>
                  <a:srgbClr val="888888"/>
                </a:solidFill>
                <a:latin typeface="Open Sans"/>
                <a:ea typeface="Open Sans"/>
                <a:cs typeface="Open Sans"/>
                <a:sym typeface="Open Sans"/>
              </a:defRPr>
            </a:lvl1pPr>
            <a:lvl2pPr marL="457200" marR="0" lvl="1"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2pPr>
            <a:lvl3pPr marL="914400" marR="0" lvl="2"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3pPr>
            <a:lvl4pPr marL="1371600" marR="0" lvl="3"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4pPr>
            <a:lvl5pPr marL="1828800" marR="0" lvl="4"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5pPr>
            <a:lvl6pPr marL="2286000" marR="0" lvl="5"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6pPr>
            <a:lvl7pPr marL="2743200" marR="0" lvl="6"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7pPr>
            <a:lvl8pPr marL="3200400" marR="0" lvl="7"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8pPr>
            <a:lvl9pPr marL="3657600" marR="0" lvl="8"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9pPr>
          </a:lstStyle>
          <a:p>
            <a:endParaRPr/>
          </a:p>
        </p:txBody>
      </p:sp>
      <p:sp>
        <p:nvSpPr>
          <p:cNvPr id="172" name="Google Shape;172;p42"/>
          <p:cNvSpPr txBox="1">
            <a:spLocks noGrp="1"/>
          </p:cNvSpPr>
          <p:nvPr>
            <p:ph type="sldNum" idx="12"/>
          </p:nvPr>
        </p:nvSpPr>
        <p:spPr>
          <a:xfrm>
            <a:off x="8175302" y="4767263"/>
            <a:ext cx="511500" cy="2739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None/>
              <a:defRPr/>
            </a:lvl1pPr>
            <a:lvl2pPr marL="0" marR="0" lvl="1" indent="0" rtl="0">
              <a:lnSpc>
                <a:spcPct val="100000"/>
              </a:lnSpc>
              <a:spcBef>
                <a:spcPts val="0"/>
              </a:spcBef>
              <a:spcAft>
                <a:spcPts val="0"/>
              </a:spcAft>
              <a:buNone/>
              <a:defRPr/>
            </a:lvl2pPr>
            <a:lvl3pPr marL="0" marR="0" lvl="2" indent="0" rtl="0">
              <a:lnSpc>
                <a:spcPct val="100000"/>
              </a:lnSpc>
              <a:spcBef>
                <a:spcPts val="0"/>
              </a:spcBef>
              <a:spcAft>
                <a:spcPts val="0"/>
              </a:spcAft>
              <a:buNone/>
              <a:defRPr/>
            </a:lvl3pPr>
            <a:lvl4pPr marL="0" marR="0" lvl="3" indent="0" rtl="0">
              <a:lnSpc>
                <a:spcPct val="100000"/>
              </a:lnSpc>
              <a:spcBef>
                <a:spcPts val="0"/>
              </a:spcBef>
              <a:spcAft>
                <a:spcPts val="0"/>
              </a:spcAft>
              <a:buNone/>
              <a:defRPr/>
            </a:lvl4pPr>
            <a:lvl5pPr marL="0" marR="0" lvl="4" indent="0" rtl="0">
              <a:lnSpc>
                <a:spcPct val="100000"/>
              </a:lnSpc>
              <a:spcBef>
                <a:spcPts val="0"/>
              </a:spcBef>
              <a:spcAft>
                <a:spcPts val="0"/>
              </a:spcAft>
              <a:buNone/>
              <a:defRPr/>
            </a:lvl5pPr>
            <a:lvl6pPr marL="0" marR="0" lvl="5" indent="0" rtl="0">
              <a:lnSpc>
                <a:spcPct val="100000"/>
              </a:lnSpc>
              <a:spcBef>
                <a:spcPts val="0"/>
              </a:spcBef>
              <a:spcAft>
                <a:spcPts val="0"/>
              </a:spcAft>
              <a:buNone/>
              <a:defRPr/>
            </a:lvl6pPr>
            <a:lvl7pPr marL="0" marR="0" lvl="6" indent="0" rtl="0">
              <a:lnSpc>
                <a:spcPct val="100000"/>
              </a:lnSpc>
              <a:spcBef>
                <a:spcPts val="0"/>
              </a:spcBef>
              <a:spcAft>
                <a:spcPts val="0"/>
              </a:spcAft>
              <a:buNone/>
              <a:defRPr/>
            </a:lvl7pPr>
            <a:lvl8pPr marL="0" marR="0" lvl="7" indent="0" rtl="0">
              <a:lnSpc>
                <a:spcPct val="100000"/>
              </a:lnSpc>
              <a:spcBef>
                <a:spcPts val="0"/>
              </a:spcBef>
              <a:spcAft>
                <a:spcPts val="0"/>
              </a:spcAft>
              <a:buNone/>
              <a:defRPr/>
            </a:lvl8pPr>
            <a:lvl9pPr marL="0" marR="0" lvl="8" indent="0" rtl="0">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b="0" i="0" u="none" strike="noStrike" cap="non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p:cSld name="CUSTOM_3">
    <p:bg>
      <p:bgPr>
        <a:solidFill>
          <a:srgbClr val="FFFFFF"/>
        </a:solidFill>
        <a:effectLst/>
      </p:bgPr>
    </p:bg>
    <p:spTree>
      <p:nvGrpSpPr>
        <p:cNvPr id="1" name="Shape 173"/>
        <p:cNvGrpSpPr/>
        <p:nvPr/>
      </p:nvGrpSpPr>
      <p:grpSpPr>
        <a:xfrm>
          <a:off x="0" y="0"/>
          <a:ext cx="0" cy="0"/>
          <a:chOff x="0" y="0"/>
          <a:chExt cx="0" cy="0"/>
        </a:xfrm>
      </p:grpSpPr>
      <p:sp>
        <p:nvSpPr>
          <p:cNvPr id="174" name="Google Shape;174;p43"/>
          <p:cNvSpPr txBox="1">
            <a:spLocks noGrp="1"/>
          </p:cNvSpPr>
          <p:nvPr>
            <p:ph type="title"/>
          </p:nvPr>
        </p:nvSpPr>
        <p:spPr>
          <a:xfrm>
            <a:off x="457200" y="3179579"/>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Open Sans"/>
              <a:buNone/>
              <a:defRPr sz="3200">
                <a:latin typeface="Open Sans"/>
                <a:ea typeface="Open Sans"/>
                <a:cs typeface="Open Sans"/>
                <a:sym typeface="Open Sans"/>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175" name="Google Shape;175;p43"/>
          <p:cNvSpPr txBox="1">
            <a:spLocks noGrp="1"/>
          </p:cNvSpPr>
          <p:nvPr>
            <p:ph type="subTitle" idx="1"/>
          </p:nvPr>
        </p:nvSpPr>
        <p:spPr>
          <a:xfrm>
            <a:off x="458400" y="4036975"/>
            <a:ext cx="8233200" cy="667500"/>
          </a:xfrm>
          <a:prstGeom prst="rect">
            <a:avLst/>
          </a:prstGeom>
        </p:spPr>
        <p:txBody>
          <a:bodyPr spcFirstLastPara="1" wrap="square" lIns="91425" tIns="91425" rIns="91425" bIns="91425" anchor="b" anchorCtr="0">
            <a:noAutofit/>
          </a:bodyPr>
          <a:lstStyle>
            <a:lvl1pPr lvl="0" rtl="0">
              <a:spcBef>
                <a:spcPts val="600"/>
              </a:spcBef>
              <a:spcAft>
                <a:spcPts val="0"/>
              </a:spcAft>
              <a:buNone/>
              <a:defRPr sz="1800">
                <a:solidFill>
                  <a:srgbClr val="404041"/>
                </a:solidFill>
              </a:defRPr>
            </a:lvl1pPr>
            <a:lvl2pPr lvl="1" rtl="0">
              <a:spcBef>
                <a:spcPts val="600"/>
              </a:spcBef>
              <a:spcAft>
                <a:spcPts val="0"/>
              </a:spcAft>
              <a:buNone/>
              <a:defRPr/>
            </a:lvl2pPr>
            <a:lvl3pPr lvl="2" rtl="0">
              <a:spcBef>
                <a:spcPts val="600"/>
              </a:spcBef>
              <a:spcAft>
                <a:spcPts val="0"/>
              </a:spcAft>
              <a:buNone/>
              <a:defRPr/>
            </a:lvl3pPr>
            <a:lvl4pPr lvl="3" rtl="0">
              <a:spcBef>
                <a:spcPts val="600"/>
              </a:spcBef>
              <a:spcAft>
                <a:spcPts val="0"/>
              </a:spcAft>
              <a:buNone/>
              <a:defRPr/>
            </a:lvl4pPr>
            <a:lvl5pPr lvl="4" rtl="0">
              <a:spcBef>
                <a:spcPts val="600"/>
              </a:spcBef>
              <a:spcAft>
                <a:spcPts val="0"/>
              </a:spcAft>
              <a:buNone/>
              <a:defRPr/>
            </a:lvl5pPr>
            <a:lvl6pPr lvl="5" rtl="0">
              <a:spcBef>
                <a:spcPts val="600"/>
              </a:spcBef>
              <a:spcAft>
                <a:spcPts val="0"/>
              </a:spcAft>
              <a:buNone/>
              <a:defRPr/>
            </a:lvl6pPr>
            <a:lvl7pPr lvl="6" rtl="0">
              <a:spcBef>
                <a:spcPts val="600"/>
              </a:spcBef>
              <a:spcAft>
                <a:spcPts val="0"/>
              </a:spcAft>
              <a:buNone/>
              <a:defRPr/>
            </a:lvl7pPr>
            <a:lvl8pPr lvl="7" rtl="0">
              <a:spcBef>
                <a:spcPts val="600"/>
              </a:spcBef>
              <a:spcAft>
                <a:spcPts val="0"/>
              </a:spcAft>
              <a:buNone/>
              <a:defRPr/>
            </a:lvl8pPr>
            <a:lvl9pPr lvl="8" rtl="0">
              <a:spcBef>
                <a:spcPts val="600"/>
              </a:spcBef>
              <a:spcAft>
                <a:spcPts val="0"/>
              </a:spcAft>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text 1">
  <p:cSld name="1_section, title, text">
    <p:spTree>
      <p:nvGrpSpPr>
        <p:cNvPr id="1" name="Shape 176"/>
        <p:cNvGrpSpPr/>
        <p:nvPr/>
      </p:nvGrpSpPr>
      <p:grpSpPr>
        <a:xfrm>
          <a:off x="0" y="0"/>
          <a:ext cx="0" cy="0"/>
          <a:chOff x="0" y="0"/>
          <a:chExt cx="0" cy="0"/>
        </a:xfrm>
      </p:grpSpPr>
      <p:sp>
        <p:nvSpPr>
          <p:cNvPr id="177" name="Google Shape;177;p44"/>
          <p:cNvSpPr txBox="1">
            <a:spLocks noGrp="1"/>
          </p:cNvSpPr>
          <p:nvPr>
            <p:ph type="title"/>
          </p:nvPr>
        </p:nvSpPr>
        <p:spPr>
          <a:xfrm>
            <a:off x="228600" y="411480"/>
            <a:ext cx="4114800" cy="4328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1100"/>
              <a:buFont typeface="IBM Plex Sans"/>
              <a:buNone/>
              <a:defRPr sz="2400" b="0" i="0" u="none" strike="noStrike" cap="none">
                <a:solidFill>
                  <a:schemeClr val="dk1"/>
                </a:solidFill>
                <a:latin typeface="IBM Plex Sans"/>
                <a:ea typeface="IBM Plex Sans"/>
                <a:cs typeface="IBM Plex Sans"/>
                <a:sym typeface="IBM Plex Sans"/>
              </a:defRPr>
            </a:lvl1pPr>
            <a:lvl2pPr marR="0" lvl="1" algn="l" rtl="0">
              <a:lnSpc>
                <a:spcPct val="90000"/>
              </a:lnSpc>
              <a:spcBef>
                <a:spcPts val="0"/>
              </a:spcBef>
              <a:spcAft>
                <a:spcPts val="0"/>
              </a:spcAft>
              <a:buClr>
                <a:schemeClr val="dk1"/>
              </a:buClr>
              <a:buSzPts val="1100"/>
              <a:buFont typeface="IBM Plex Sans"/>
              <a:buNone/>
              <a:defRPr sz="2400" b="0" i="0" u="none" strike="noStrike" cap="none">
                <a:solidFill>
                  <a:schemeClr val="dk1"/>
                </a:solidFill>
                <a:latin typeface="IBM Plex Sans"/>
                <a:ea typeface="IBM Plex Sans"/>
                <a:cs typeface="IBM Plex Sans"/>
                <a:sym typeface="IBM Plex Sans"/>
              </a:defRPr>
            </a:lvl2pPr>
            <a:lvl3pPr marR="0" lvl="2" algn="l" rtl="0">
              <a:lnSpc>
                <a:spcPct val="90000"/>
              </a:lnSpc>
              <a:spcBef>
                <a:spcPts val="0"/>
              </a:spcBef>
              <a:spcAft>
                <a:spcPts val="0"/>
              </a:spcAft>
              <a:buClr>
                <a:schemeClr val="dk1"/>
              </a:buClr>
              <a:buSzPts val="1100"/>
              <a:buFont typeface="IBM Plex Sans"/>
              <a:buNone/>
              <a:defRPr sz="2400" b="0" i="0" u="none" strike="noStrike" cap="none">
                <a:solidFill>
                  <a:schemeClr val="dk1"/>
                </a:solidFill>
                <a:latin typeface="IBM Plex Sans"/>
                <a:ea typeface="IBM Plex Sans"/>
                <a:cs typeface="IBM Plex Sans"/>
                <a:sym typeface="IBM Plex Sans"/>
              </a:defRPr>
            </a:lvl3pPr>
            <a:lvl4pPr marR="0" lvl="3" algn="l" rtl="0">
              <a:lnSpc>
                <a:spcPct val="90000"/>
              </a:lnSpc>
              <a:spcBef>
                <a:spcPts val="0"/>
              </a:spcBef>
              <a:spcAft>
                <a:spcPts val="0"/>
              </a:spcAft>
              <a:buClr>
                <a:schemeClr val="dk1"/>
              </a:buClr>
              <a:buSzPts val="1100"/>
              <a:buFont typeface="IBM Plex Sans"/>
              <a:buNone/>
              <a:defRPr sz="2400" b="0" i="0" u="none" strike="noStrike" cap="none">
                <a:solidFill>
                  <a:schemeClr val="dk1"/>
                </a:solidFill>
                <a:latin typeface="IBM Plex Sans"/>
                <a:ea typeface="IBM Plex Sans"/>
                <a:cs typeface="IBM Plex Sans"/>
                <a:sym typeface="IBM Plex Sans"/>
              </a:defRPr>
            </a:lvl4pPr>
            <a:lvl5pPr marR="0" lvl="4" algn="l" rtl="0">
              <a:lnSpc>
                <a:spcPct val="90000"/>
              </a:lnSpc>
              <a:spcBef>
                <a:spcPts val="0"/>
              </a:spcBef>
              <a:spcAft>
                <a:spcPts val="0"/>
              </a:spcAft>
              <a:buClr>
                <a:schemeClr val="dk1"/>
              </a:buClr>
              <a:buSzPts val="1100"/>
              <a:buFont typeface="IBM Plex Sans"/>
              <a:buNone/>
              <a:defRPr sz="2400" b="0" i="0" u="none" strike="noStrike" cap="none">
                <a:solidFill>
                  <a:schemeClr val="dk1"/>
                </a:solidFill>
                <a:latin typeface="IBM Plex Sans"/>
                <a:ea typeface="IBM Plex Sans"/>
                <a:cs typeface="IBM Plex Sans"/>
                <a:sym typeface="IBM Plex Sans"/>
              </a:defRPr>
            </a:lvl5pPr>
            <a:lvl6pPr marR="0" lvl="5" algn="l" rtl="0">
              <a:lnSpc>
                <a:spcPct val="90000"/>
              </a:lnSpc>
              <a:spcBef>
                <a:spcPts val="0"/>
              </a:spcBef>
              <a:spcAft>
                <a:spcPts val="0"/>
              </a:spcAft>
              <a:buClr>
                <a:schemeClr val="dk1"/>
              </a:buClr>
              <a:buSzPts val="1100"/>
              <a:buFont typeface="IBM Plex Sans"/>
              <a:buNone/>
              <a:defRPr sz="2400" b="0" i="0" u="none" strike="noStrike" cap="none">
                <a:solidFill>
                  <a:schemeClr val="dk1"/>
                </a:solidFill>
                <a:latin typeface="IBM Plex Sans"/>
                <a:ea typeface="IBM Plex Sans"/>
                <a:cs typeface="IBM Plex Sans"/>
                <a:sym typeface="IBM Plex Sans"/>
              </a:defRPr>
            </a:lvl6pPr>
            <a:lvl7pPr marR="0" lvl="6" algn="l" rtl="0">
              <a:lnSpc>
                <a:spcPct val="90000"/>
              </a:lnSpc>
              <a:spcBef>
                <a:spcPts val="0"/>
              </a:spcBef>
              <a:spcAft>
                <a:spcPts val="0"/>
              </a:spcAft>
              <a:buClr>
                <a:schemeClr val="dk1"/>
              </a:buClr>
              <a:buSzPts val="1100"/>
              <a:buFont typeface="IBM Plex Sans"/>
              <a:buNone/>
              <a:defRPr sz="2400" b="0" i="0" u="none" strike="noStrike" cap="none">
                <a:solidFill>
                  <a:schemeClr val="dk1"/>
                </a:solidFill>
                <a:latin typeface="IBM Plex Sans"/>
                <a:ea typeface="IBM Plex Sans"/>
                <a:cs typeface="IBM Plex Sans"/>
                <a:sym typeface="IBM Plex Sans"/>
              </a:defRPr>
            </a:lvl7pPr>
            <a:lvl8pPr marR="0" lvl="7" algn="l" rtl="0">
              <a:lnSpc>
                <a:spcPct val="90000"/>
              </a:lnSpc>
              <a:spcBef>
                <a:spcPts val="0"/>
              </a:spcBef>
              <a:spcAft>
                <a:spcPts val="0"/>
              </a:spcAft>
              <a:buClr>
                <a:schemeClr val="dk1"/>
              </a:buClr>
              <a:buSzPts val="1100"/>
              <a:buFont typeface="IBM Plex Sans"/>
              <a:buNone/>
              <a:defRPr sz="2400" b="0" i="0" u="none" strike="noStrike" cap="none">
                <a:solidFill>
                  <a:schemeClr val="dk1"/>
                </a:solidFill>
                <a:latin typeface="IBM Plex Sans"/>
                <a:ea typeface="IBM Plex Sans"/>
                <a:cs typeface="IBM Plex Sans"/>
                <a:sym typeface="IBM Plex Sans"/>
              </a:defRPr>
            </a:lvl8pPr>
            <a:lvl9pPr marR="0" lvl="8" algn="l" rtl="0">
              <a:lnSpc>
                <a:spcPct val="90000"/>
              </a:lnSpc>
              <a:spcBef>
                <a:spcPts val="0"/>
              </a:spcBef>
              <a:spcAft>
                <a:spcPts val="0"/>
              </a:spcAft>
              <a:buClr>
                <a:schemeClr val="dk1"/>
              </a:buClr>
              <a:buSzPts val="1100"/>
              <a:buFont typeface="IBM Plex Sans"/>
              <a:buNone/>
              <a:defRPr sz="2400" b="0" i="0" u="none" strike="noStrike" cap="none">
                <a:solidFill>
                  <a:schemeClr val="dk1"/>
                </a:solidFill>
                <a:latin typeface="IBM Plex Sans"/>
                <a:ea typeface="IBM Plex Sans"/>
                <a:cs typeface="IBM Plex Sans"/>
                <a:sym typeface="IBM Plex Sans"/>
              </a:defRPr>
            </a:lvl9pPr>
          </a:lstStyle>
          <a:p>
            <a:endParaRPr/>
          </a:p>
        </p:txBody>
      </p:sp>
      <p:sp>
        <p:nvSpPr>
          <p:cNvPr id="178" name="Google Shape;178;p44"/>
          <p:cNvSpPr txBox="1">
            <a:spLocks noGrp="1"/>
          </p:cNvSpPr>
          <p:nvPr>
            <p:ph type="body" idx="1"/>
          </p:nvPr>
        </p:nvSpPr>
        <p:spPr>
          <a:xfrm>
            <a:off x="4800600" y="493776"/>
            <a:ext cx="4114800" cy="4199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100"/>
              </a:spcBef>
              <a:spcAft>
                <a:spcPts val="0"/>
              </a:spcAft>
              <a:buClr>
                <a:schemeClr val="dk1"/>
              </a:buClr>
              <a:buSzPts val="1100"/>
              <a:buNone/>
              <a:defRPr sz="1400" b="0" i="0" u="none" strike="noStrike" cap="none">
                <a:solidFill>
                  <a:schemeClr val="dk1"/>
                </a:solidFill>
                <a:latin typeface="IBM Plex Sans"/>
                <a:ea typeface="IBM Plex Sans"/>
                <a:cs typeface="IBM Plex Sans"/>
                <a:sym typeface="IBM Plex Sans"/>
              </a:defRPr>
            </a:lvl1pPr>
            <a:lvl2pPr marL="914400" marR="0" lvl="1" indent="-298450" algn="l" rtl="0">
              <a:lnSpc>
                <a:spcPct val="90000"/>
              </a:lnSpc>
              <a:spcBef>
                <a:spcPts val="1100"/>
              </a:spcBef>
              <a:spcAft>
                <a:spcPts val="0"/>
              </a:spcAft>
              <a:buClr>
                <a:schemeClr val="dk1"/>
              </a:buClr>
              <a:buSzPts val="1100"/>
              <a:buFont typeface="Arial"/>
              <a:buChar char="–"/>
              <a:defRPr sz="1400" b="0" i="0" u="none" strike="noStrike" cap="none">
                <a:solidFill>
                  <a:schemeClr val="dk1"/>
                </a:solidFill>
                <a:latin typeface="IBM Plex Sans"/>
                <a:ea typeface="IBM Plex Sans"/>
                <a:cs typeface="IBM Plex Sans"/>
                <a:sym typeface="IBM Plex Sans"/>
              </a:defRPr>
            </a:lvl2pPr>
            <a:lvl3pPr marL="1371600" marR="0" lvl="2" indent="-298450" algn="l" rtl="0">
              <a:lnSpc>
                <a:spcPct val="90000"/>
              </a:lnSpc>
              <a:spcBef>
                <a:spcPts val="1100"/>
              </a:spcBef>
              <a:spcAft>
                <a:spcPts val="0"/>
              </a:spcAft>
              <a:buClr>
                <a:schemeClr val="dk1"/>
              </a:buClr>
              <a:buSzPts val="1100"/>
              <a:buFont typeface="Arial"/>
              <a:buChar char="•"/>
              <a:defRPr sz="1400" b="0" i="0" u="none" strike="noStrike" cap="none">
                <a:solidFill>
                  <a:schemeClr val="dk1"/>
                </a:solidFill>
                <a:latin typeface="IBM Plex Sans"/>
                <a:ea typeface="IBM Plex Sans"/>
                <a:cs typeface="IBM Plex Sans"/>
                <a:sym typeface="IBM Plex Sans"/>
              </a:defRPr>
            </a:lvl3pPr>
            <a:lvl4pPr marL="1828800" marR="0" lvl="3" indent="-298450" algn="l" rtl="0">
              <a:lnSpc>
                <a:spcPct val="90000"/>
              </a:lnSpc>
              <a:spcBef>
                <a:spcPts val="1100"/>
              </a:spcBef>
              <a:spcAft>
                <a:spcPts val="0"/>
              </a:spcAft>
              <a:buClr>
                <a:schemeClr val="dk1"/>
              </a:buClr>
              <a:buSzPts val="1100"/>
              <a:buFont typeface="Arial"/>
              <a:buChar char="–"/>
              <a:defRPr sz="1400" b="0" i="0" u="none" strike="noStrike" cap="none">
                <a:solidFill>
                  <a:schemeClr val="dk1"/>
                </a:solidFill>
                <a:latin typeface="IBM Plex Sans"/>
                <a:ea typeface="IBM Plex Sans"/>
                <a:cs typeface="IBM Plex Sans"/>
                <a:sym typeface="IBM Plex Sans"/>
              </a:defRPr>
            </a:lvl4pPr>
            <a:lvl5pPr marL="2286000" marR="0" lvl="4" indent="-298450" algn="l" rtl="0">
              <a:lnSpc>
                <a:spcPct val="90000"/>
              </a:lnSpc>
              <a:spcBef>
                <a:spcPts val="1100"/>
              </a:spcBef>
              <a:spcAft>
                <a:spcPts val="0"/>
              </a:spcAft>
              <a:buClr>
                <a:schemeClr val="dk1"/>
              </a:buClr>
              <a:buSzPts val="1100"/>
              <a:buFont typeface="Arial"/>
              <a:buChar char="»"/>
              <a:defRPr sz="1400" b="0" i="0" u="none" strike="noStrike" cap="none">
                <a:solidFill>
                  <a:schemeClr val="dk1"/>
                </a:solidFill>
                <a:latin typeface="IBM Plex Sans"/>
                <a:ea typeface="IBM Plex Sans"/>
                <a:cs typeface="IBM Plex Sans"/>
                <a:sym typeface="IBM Plex Sans"/>
              </a:defRPr>
            </a:lvl5pPr>
            <a:lvl6pPr marL="2743200" marR="0" lvl="5"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IBM Plex Sans"/>
                <a:ea typeface="IBM Plex Sans"/>
                <a:cs typeface="IBM Plex Sans"/>
                <a:sym typeface="IBM Plex Sans"/>
              </a:defRPr>
            </a:lvl6pPr>
            <a:lvl7pPr marL="3200400" marR="0" lvl="6"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IBM Plex Sans"/>
                <a:ea typeface="IBM Plex Sans"/>
                <a:cs typeface="IBM Plex Sans"/>
                <a:sym typeface="IBM Plex Sans"/>
              </a:defRPr>
            </a:lvl7pPr>
            <a:lvl8pPr marL="3657600" marR="0" lvl="7"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IBM Plex Sans"/>
                <a:ea typeface="IBM Plex Sans"/>
                <a:cs typeface="IBM Plex Sans"/>
                <a:sym typeface="IBM Plex Sans"/>
              </a:defRPr>
            </a:lvl8pPr>
            <a:lvl9pPr marL="4114800" marR="0" lvl="8"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IBM Plex Sans"/>
                <a:ea typeface="IBM Plex Sans"/>
                <a:cs typeface="IBM Plex Sans"/>
                <a:sym typeface="IBM Plex Sans"/>
              </a:defRPr>
            </a:lvl9pPr>
          </a:lstStyle>
          <a:p>
            <a:endParaRPr/>
          </a:p>
        </p:txBody>
      </p:sp>
      <p:sp>
        <p:nvSpPr>
          <p:cNvPr id="179" name="Google Shape;179;p44"/>
          <p:cNvSpPr txBox="1">
            <a:spLocks noGrp="1"/>
          </p:cNvSpPr>
          <p:nvPr>
            <p:ph type="body" idx="2"/>
          </p:nvPr>
        </p:nvSpPr>
        <p:spPr>
          <a:xfrm>
            <a:off x="228600" y="200563"/>
            <a:ext cx="4114800" cy="300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100"/>
              </a:spcBef>
              <a:spcAft>
                <a:spcPts val="0"/>
              </a:spcAft>
              <a:buClr>
                <a:schemeClr val="dk1"/>
              </a:buClr>
              <a:buSzPts val="1100"/>
              <a:buNone/>
              <a:defRPr sz="1100" b="0" i="0" u="none" strike="noStrike" cap="none">
                <a:solidFill>
                  <a:schemeClr val="dk1"/>
                </a:solidFill>
                <a:latin typeface="IBM Plex Sans"/>
                <a:ea typeface="IBM Plex Sans"/>
                <a:cs typeface="IBM Plex Sans"/>
                <a:sym typeface="IBM Plex Sans"/>
              </a:defRPr>
            </a:lvl1pPr>
            <a:lvl2pPr marL="914400" marR="0" lvl="1" indent="-298450" algn="l" rtl="0">
              <a:lnSpc>
                <a:spcPct val="90000"/>
              </a:lnSpc>
              <a:spcBef>
                <a:spcPts val="1100"/>
              </a:spcBef>
              <a:spcAft>
                <a:spcPts val="0"/>
              </a:spcAft>
              <a:buClr>
                <a:schemeClr val="dk1"/>
              </a:buClr>
              <a:buSzPts val="1100"/>
              <a:buFont typeface="Arial"/>
              <a:buChar char="–"/>
              <a:defRPr sz="1400" b="0" i="0" u="none" strike="noStrike" cap="none">
                <a:solidFill>
                  <a:schemeClr val="dk1"/>
                </a:solidFill>
                <a:latin typeface="IBM Plex Sans"/>
                <a:ea typeface="IBM Plex Sans"/>
                <a:cs typeface="IBM Plex Sans"/>
                <a:sym typeface="IBM Plex Sans"/>
              </a:defRPr>
            </a:lvl2pPr>
            <a:lvl3pPr marL="1371600" marR="0" lvl="2" indent="-298450" algn="l" rtl="0">
              <a:lnSpc>
                <a:spcPct val="90000"/>
              </a:lnSpc>
              <a:spcBef>
                <a:spcPts val="1100"/>
              </a:spcBef>
              <a:spcAft>
                <a:spcPts val="0"/>
              </a:spcAft>
              <a:buClr>
                <a:schemeClr val="dk1"/>
              </a:buClr>
              <a:buSzPts val="1100"/>
              <a:buFont typeface="Arial"/>
              <a:buChar char="•"/>
              <a:defRPr sz="1400" b="0" i="0" u="none" strike="noStrike" cap="none">
                <a:solidFill>
                  <a:schemeClr val="dk1"/>
                </a:solidFill>
                <a:latin typeface="IBM Plex Sans"/>
                <a:ea typeface="IBM Plex Sans"/>
                <a:cs typeface="IBM Plex Sans"/>
                <a:sym typeface="IBM Plex Sans"/>
              </a:defRPr>
            </a:lvl3pPr>
            <a:lvl4pPr marL="1828800" marR="0" lvl="3" indent="-298450" algn="l" rtl="0">
              <a:lnSpc>
                <a:spcPct val="90000"/>
              </a:lnSpc>
              <a:spcBef>
                <a:spcPts val="1100"/>
              </a:spcBef>
              <a:spcAft>
                <a:spcPts val="0"/>
              </a:spcAft>
              <a:buClr>
                <a:schemeClr val="dk1"/>
              </a:buClr>
              <a:buSzPts val="1100"/>
              <a:buFont typeface="Arial"/>
              <a:buChar char="–"/>
              <a:defRPr sz="1400" b="0" i="0" u="none" strike="noStrike" cap="none">
                <a:solidFill>
                  <a:schemeClr val="dk1"/>
                </a:solidFill>
                <a:latin typeface="IBM Plex Sans"/>
                <a:ea typeface="IBM Plex Sans"/>
                <a:cs typeface="IBM Plex Sans"/>
                <a:sym typeface="IBM Plex Sans"/>
              </a:defRPr>
            </a:lvl4pPr>
            <a:lvl5pPr marL="2286000" marR="0" lvl="4" indent="-298450" algn="l" rtl="0">
              <a:lnSpc>
                <a:spcPct val="90000"/>
              </a:lnSpc>
              <a:spcBef>
                <a:spcPts val="1100"/>
              </a:spcBef>
              <a:spcAft>
                <a:spcPts val="0"/>
              </a:spcAft>
              <a:buClr>
                <a:schemeClr val="dk1"/>
              </a:buClr>
              <a:buSzPts val="1100"/>
              <a:buFont typeface="Arial"/>
              <a:buChar char="»"/>
              <a:defRPr sz="1400" b="0" i="0" u="none" strike="noStrike" cap="none">
                <a:solidFill>
                  <a:schemeClr val="dk1"/>
                </a:solidFill>
                <a:latin typeface="IBM Plex Sans"/>
                <a:ea typeface="IBM Plex Sans"/>
                <a:cs typeface="IBM Plex Sans"/>
                <a:sym typeface="IBM Plex Sans"/>
              </a:defRPr>
            </a:lvl5pPr>
            <a:lvl6pPr marL="2743200" marR="0" lvl="5"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IBM Plex Sans"/>
                <a:ea typeface="IBM Plex Sans"/>
                <a:cs typeface="IBM Plex Sans"/>
                <a:sym typeface="IBM Plex Sans"/>
              </a:defRPr>
            </a:lvl6pPr>
            <a:lvl7pPr marL="3200400" marR="0" lvl="6"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IBM Plex Sans"/>
                <a:ea typeface="IBM Plex Sans"/>
                <a:cs typeface="IBM Plex Sans"/>
                <a:sym typeface="IBM Plex Sans"/>
              </a:defRPr>
            </a:lvl7pPr>
            <a:lvl8pPr marL="3657600" marR="0" lvl="7"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IBM Plex Sans"/>
                <a:ea typeface="IBM Plex Sans"/>
                <a:cs typeface="IBM Plex Sans"/>
                <a:sym typeface="IBM Plex Sans"/>
              </a:defRPr>
            </a:lvl8pPr>
            <a:lvl9pPr marL="4114800" marR="0" lvl="8"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IBM Plex Sans"/>
                <a:ea typeface="IBM Plex Sans"/>
                <a:cs typeface="IBM Plex Sans"/>
                <a:sym typeface="IBM Plex Sans"/>
              </a:defRPr>
            </a:lvl9pPr>
          </a:lstStyle>
          <a:p>
            <a:endParaRPr/>
          </a:p>
        </p:txBody>
      </p:sp>
      <p:sp>
        <p:nvSpPr>
          <p:cNvPr id="180" name="Google Shape;180;p44"/>
          <p:cNvSpPr txBox="1">
            <a:spLocks noGrp="1"/>
          </p:cNvSpPr>
          <p:nvPr>
            <p:ph type="sldNum" idx="12"/>
          </p:nvPr>
        </p:nvSpPr>
        <p:spPr>
          <a:xfrm>
            <a:off x="6858000" y="4826000"/>
            <a:ext cx="2057400" cy="13800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Clr>
                <a:srgbClr val="000000"/>
              </a:buClr>
              <a:buSzPts val="600"/>
              <a:buFont typeface="IBM Plex Sans"/>
              <a:buNone/>
              <a:defRPr sz="600">
                <a:solidFill>
                  <a:srgbClr val="000000"/>
                </a:solidFill>
                <a:latin typeface="IBM Plex Sans"/>
                <a:ea typeface="IBM Plex Sans"/>
                <a:cs typeface="IBM Plex Sans"/>
                <a:sym typeface="IBM Plex Sans"/>
              </a:defRPr>
            </a:lvl1pPr>
            <a:lvl2pPr marL="0" marR="0" lvl="1" indent="0" algn="r" rtl="0">
              <a:spcBef>
                <a:spcPts val="0"/>
              </a:spcBef>
              <a:spcAft>
                <a:spcPts val="0"/>
              </a:spcAft>
              <a:buClr>
                <a:srgbClr val="000000"/>
              </a:buClr>
              <a:buSzPts val="600"/>
              <a:buFont typeface="IBM Plex Sans"/>
              <a:buNone/>
              <a:defRPr sz="600">
                <a:solidFill>
                  <a:srgbClr val="000000"/>
                </a:solidFill>
                <a:latin typeface="IBM Plex Sans"/>
                <a:ea typeface="IBM Plex Sans"/>
                <a:cs typeface="IBM Plex Sans"/>
                <a:sym typeface="IBM Plex Sans"/>
              </a:defRPr>
            </a:lvl2pPr>
            <a:lvl3pPr marL="0" marR="0" lvl="2" indent="0" algn="r" rtl="0">
              <a:spcBef>
                <a:spcPts val="0"/>
              </a:spcBef>
              <a:spcAft>
                <a:spcPts val="0"/>
              </a:spcAft>
              <a:buClr>
                <a:srgbClr val="000000"/>
              </a:buClr>
              <a:buSzPts val="600"/>
              <a:buFont typeface="IBM Plex Sans"/>
              <a:buNone/>
              <a:defRPr sz="600">
                <a:solidFill>
                  <a:srgbClr val="000000"/>
                </a:solidFill>
                <a:latin typeface="IBM Plex Sans"/>
                <a:ea typeface="IBM Plex Sans"/>
                <a:cs typeface="IBM Plex Sans"/>
                <a:sym typeface="IBM Plex Sans"/>
              </a:defRPr>
            </a:lvl3pPr>
            <a:lvl4pPr marL="0" marR="0" lvl="3" indent="0" algn="r" rtl="0">
              <a:spcBef>
                <a:spcPts val="0"/>
              </a:spcBef>
              <a:spcAft>
                <a:spcPts val="0"/>
              </a:spcAft>
              <a:buClr>
                <a:srgbClr val="000000"/>
              </a:buClr>
              <a:buSzPts val="600"/>
              <a:buFont typeface="IBM Plex Sans"/>
              <a:buNone/>
              <a:defRPr sz="600">
                <a:solidFill>
                  <a:srgbClr val="000000"/>
                </a:solidFill>
                <a:latin typeface="IBM Plex Sans"/>
                <a:ea typeface="IBM Plex Sans"/>
                <a:cs typeface="IBM Plex Sans"/>
                <a:sym typeface="IBM Plex Sans"/>
              </a:defRPr>
            </a:lvl4pPr>
            <a:lvl5pPr marL="0" marR="0" lvl="4" indent="0" algn="r" rtl="0">
              <a:spcBef>
                <a:spcPts val="0"/>
              </a:spcBef>
              <a:spcAft>
                <a:spcPts val="0"/>
              </a:spcAft>
              <a:buClr>
                <a:srgbClr val="000000"/>
              </a:buClr>
              <a:buSzPts val="600"/>
              <a:buFont typeface="IBM Plex Sans"/>
              <a:buNone/>
              <a:defRPr sz="600">
                <a:solidFill>
                  <a:srgbClr val="000000"/>
                </a:solidFill>
                <a:latin typeface="IBM Plex Sans"/>
                <a:ea typeface="IBM Plex Sans"/>
                <a:cs typeface="IBM Plex Sans"/>
                <a:sym typeface="IBM Plex Sans"/>
              </a:defRPr>
            </a:lvl5pPr>
            <a:lvl6pPr marL="0" marR="0" lvl="5" indent="0" algn="r" rtl="0">
              <a:spcBef>
                <a:spcPts val="0"/>
              </a:spcBef>
              <a:spcAft>
                <a:spcPts val="0"/>
              </a:spcAft>
              <a:buClr>
                <a:srgbClr val="000000"/>
              </a:buClr>
              <a:buSzPts val="600"/>
              <a:buFont typeface="IBM Plex Sans"/>
              <a:buNone/>
              <a:defRPr sz="600">
                <a:solidFill>
                  <a:srgbClr val="000000"/>
                </a:solidFill>
                <a:latin typeface="IBM Plex Sans"/>
                <a:ea typeface="IBM Plex Sans"/>
                <a:cs typeface="IBM Plex Sans"/>
                <a:sym typeface="IBM Plex Sans"/>
              </a:defRPr>
            </a:lvl6pPr>
            <a:lvl7pPr marL="0" marR="0" lvl="6" indent="0" algn="r" rtl="0">
              <a:spcBef>
                <a:spcPts val="0"/>
              </a:spcBef>
              <a:spcAft>
                <a:spcPts val="0"/>
              </a:spcAft>
              <a:buClr>
                <a:srgbClr val="000000"/>
              </a:buClr>
              <a:buSzPts val="600"/>
              <a:buFont typeface="IBM Plex Sans"/>
              <a:buNone/>
              <a:defRPr sz="600">
                <a:solidFill>
                  <a:srgbClr val="000000"/>
                </a:solidFill>
                <a:latin typeface="IBM Plex Sans"/>
                <a:ea typeface="IBM Plex Sans"/>
                <a:cs typeface="IBM Plex Sans"/>
                <a:sym typeface="IBM Plex Sans"/>
              </a:defRPr>
            </a:lvl7pPr>
            <a:lvl8pPr marL="0" marR="0" lvl="7" indent="0" algn="r" rtl="0">
              <a:spcBef>
                <a:spcPts val="0"/>
              </a:spcBef>
              <a:spcAft>
                <a:spcPts val="0"/>
              </a:spcAft>
              <a:buClr>
                <a:srgbClr val="000000"/>
              </a:buClr>
              <a:buSzPts val="600"/>
              <a:buFont typeface="IBM Plex Sans"/>
              <a:buNone/>
              <a:defRPr sz="600">
                <a:solidFill>
                  <a:srgbClr val="000000"/>
                </a:solidFill>
                <a:latin typeface="IBM Plex Sans"/>
                <a:ea typeface="IBM Plex Sans"/>
                <a:cs typeface="IBM Plex Sans"/>
                <a:sym typeface="IBM Plex Sans"/>
              </a:defRPr>
            </a:lvl8pPr>
            <a:lvl9pPr marL="0" marR="0" lvl="8" indent="0" algn="r" rtl="0">
              <a:spcBef>
                <a:spcPts val="0"/>
              </a:spcBef>
              <a:spcAft>
                <a:spcPts val="0"/>
              </a:spcAft>
              <a:buClr>
                <a:srgbClr val="000000"/>
              </a:buClr>
              <a:buSzPts val="600"/>
              <a:buFont typeface="IBM Plex Sans"/>
              <a:buNone/>
              <a:defRPr sz="600">
                <a:solidFill>
                  <a:srgbClr val="000000"/>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
        <p:nvSpPr>
          <p:cNvPr id="181" name="Google Shape;181;p44"/>
          <p:cNvSpPr txBox="1">
            <a:spLocks noGrp="1"/>
          </p:cNvSpPr>
          <p:nvPr>
            <p:ph type="ftr" idx="11"/>
          </p:nvPr>
        </p:nvSpPr>
        <p:spPr>
          <a:xfrm>
            <a:off x="228600" y="4826000"/>
            <a:ext cx="6400800" cy="1380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Clr>
                <a:srgbClr val="000000"/>
              </a:buClr>
              <a:buSzPts val="1100"/>
              <a:buFont typeface="IBM Plex Sans"/>
              <a:buNone/>
              <a:defRPr sz="600">
                <a:solidFill>
                  <a:srgbClr val="000000"/>
                </a:solidFill>
                <a:latin typeface="IBM Plex Sans"/>
                <a:ea typeface="IBM Plex Sans"/>
                <a:cs typeface="IBM Plex Sans"/>
                <a:sym typeface="IBM Plex Sans"/>
              </a:defRPr>
            </a:lvl1pPr>
            <a:lvl2pPr marR="0" lvl="1" algn="l" rtl="0">
              <a:spcBef>
                <a:spcPts val="0"/>
              </a:spcBef>
              <a:spcAft>
                <a:spcPts val="0"/>
              </a:spcAft>
              <a:buClr>
                <a:schemeClr val="dk1"/>
              </a:buClr>
              <a:buSzPts val="1100"/>
              <a:buFont typeface="IBM Plex Sans"/>
              <a:buNone/>
              <a:defRPr sz="1300" b="0" i="0" u="none" strike="noStrike" cap="none">
                <a:solidFill>
                  <a:schemeClr val="dk1"/>
                </a:solidFill>
                <a:latin typeface="IBM Plex Sans"/>
                <a:ea typeface="IBM Plex Sans"/>
                <a:cs typeface="IBM Plex Sans"/>
                <a:sym typeface="IBM Plex Sans"/>
              </a:defRPr>
            </a:lvl2pPr>
            <a:lvl3pPr marR="0" lvl="2" algn="l" rtl="0">
              <a:spcBef>
                <a:spcPts val="0"/>
              </a:spcBef>
              <a:spcAft>
                <a:spcPts val="0"/>
              </a:spcAft>
              <a:buClr>
                <a:schemeClr val="dk1"/>
              </a:buClr>
              <a:buSzPts val="1100"/>
              <a:buFont typeface="IBM Plex Sans"/>
              <a:buNone/>
              <a:defRPr sz="1300" b="0" i="0" u="none" strike="noStrike" cap="none">
                <a:solidFill>
                  <a:schemeClr val="dk1"/>
                </a:solidFill>
                <a:latin typeface="IBM Plex Sans"/>
                <a:ea typeface="IBM Plex Sans"/>
                <a:cs typeface="IBM Plex Sans"/>
                <a:sym typeface="IBM Plex Sans"/>
              </a:defRPr>
            </a:lvl3pPr>
            <a:lvl4pPr marR="0" lvl="3" algn="l" rtl="0">
              <a:spcBef>
                <a:spcPts val="0"/>
              </a:spcBef>
              <a:spcAft>
                <a:spcPts val="0"/>
              </a:spcAft>
              <a:buClr>
                <a:schemeClr val="dk1"/>
              </a:buClr>
              <a:buSzPts val="1100"/>
              <a:buFont typeface="IBM Plex Sans"/>
              <a:buNone/>
              <a:defRPr sz="1300" b="0" i="0" u="none" strike="noStrike" cap="none">
                <a:solidFill>
                  <a:schemeClr val="dk1"/>
                </a:solidFill>
                <a:latin typeface="IBM Plex Sans"/>
                <a:ea typeface="IBM Plex Sans"/>
                <a:cs typeface="IBM Plex Sans"/>
                <a:sym typeface="IBM Plex Sans"/>
              </a:defRPr>
            </a:lvl4pPr>
            <a:lvl5pPr marR="0" lvl="4" algn="l" rtl="0">
              <a:spcBef>
                <a:spcPts val="0"/>
              </a:spcBef>
              <a:spcAft>
                <a:spcPts val="0"/>
              </a:spcAft>
              <a:buClr>
                <a:schemeClr val="dk1"/>
              </a:buClr>
              <a:buSzPts val="1100"/>
              <a:buFont typeface="IBM Plex Sans"/>
              <a:buNone/>
              <a:defRPr sz="1300" b="0" i="0" u="none" strike="noStrike" cap="none">
                <a:solidFill>
                  <a:schemeClr val="dk1"/>
                </a:solidFill>
                <a:latin typeface="IBM Plex Sans"/>
                <a:ea typeface="IBM Plex Sans"/>
                <a:cs typeface="IBM Plex Sans"/>
                <a:sym typeface="IBM Plex Sans"/>
              </a:defRPr>
            </a:lvl5pPr>
            <a:lvl6pPr marR="0" lvl="5" algn="l" rtl="0">
              <a:spcBef>
                <a:spcPts val="0"/>
              </a:spcBef>
              <a:spcAft>
                <a:spcPts val="0"/>
              </a:spcAft>
              <a:buClr>
                <a:schemeClr val="dk1"/>
              </a:buClr>
              <a:buSzPts val="1100"/>
              <a:buFont typeface="IBM Plex Sans"/>
              <a:buNone/>
              <a:defRPr sz="1300" b="0" i="0" u="none" strike="noStrike" cap="none">
                <a:solidFill>
                  <a:schemeClr val="dk1"/>
                </a:solidFill>
                <a:latin typeface="IBM Plex Sans"/>
                <a:ea typeface="IBM Plex Sans"/>
                <a:cs typeface="IBM Plex Sans"/>
                <a:sym typeface="IBM Plex Sans"/>
              </a:defRPr>
            </a:lvl6pPr>
            <a:lvl7pPr marR="0" lvl="6" algn="l" rtl="0">
              <a:spcBef>
                <a:spcPts val="0"/>
              </a:spcBef>
              <a:spcAft>
                <a:spcPts val="0"/>
              </a:spcAft>
              <a:buClr>
                <a:schemeClr val="dk1"/>
              </a:buClr>
              <a:buSzPts val="1100"/>
              <a:buFont typeface="IBM Plex Sans"/>
              <a:buNone/>
              <a:defRPr sz="1300" b="0" i="0" u="none" strike="noStrike" cap="none">
                <a:solidFill>
                  <a:schemeClr val="dk1"/>
                </a:solidFill>
                <a:latin typeface="IBM Plex Sans"/>
                <a:ea typeface="IBM Plex Sans"/>
                <a:cs typeface="IBM Plex Sans"/>
                <a:sym typeface="IBM Plex Sans"/>
              </a:defRPr>
            </a:lvl7pPr>
            <a:lvl8pPr marR="0" lvl="7" algn="l" rtl="0">
              <a:spcBef>
                <a:spcPts val="0"/>
              </a:spcBef>
              <a:spcAft>
                <a:spcPts val="0"/>
              </a:spcAft>
              <a:buClr>
                <a:schemeClr val="dk1"/>
              </a:buClr>
              <a:buSzPts val="1100"/>
              <a:buFont typeface="IBM Plex Sans"/>
              <a:buNone/>
              <a:defRPr sz="1300" b="0" i="0" u="none" strike="noStrike" cap="none">
                <a:solidFill>
                  <a:schemeClr val="dk1"/>
                </a:solidFill>
                <a:latin typeface="IBM Plex Sans"/>
                <a:ea typeface="IBM Plex Sans"/>
                <a:cs typeface="IBM Plex Sans"/>
                <a:sym typeface="IBM Plex Sans"/>
              </a:defRPr>
            </a:lvl8pPr>
            <a:lvl9pPr marR="0" lvl="8" algn="l" rtl="0">
              <a:spcBef>
                <a:spcPts val="0"/>
              </a:spcBef>
              <a:spcAft>
                <a:spcPts val="0"/>
              </a:spcAft>
              <a:buClr>
                <a:schemeClr val="dk1"/>
              </a:buClr>
              <a:buSzPts val="1100"/>
              <a:buFont typeface="IBM Plex Sans"/>
              <a:buNone/>
              <a:defRPr sz="1300" b="0" i="0" u="none" strike="noStrike" cap="none">
                <a:solidFill>
                  <a:schemeClr val="dk1"/>
                </a:solidFill>
                <a:latin typeface="IBM Plex Sans"/>
                <a:ea typeface="IBM Plex Sans"/>
                <a:cs typeface="IBM Plex Sans"/>
                <a:sym typeface="IBM Plex Sans"/>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with logo">
  <p:cSld name="Title only_1">
    <p:spTree>
      <p:nvGrpSpPr>
        <p:cNvPr id="1" name="Shape 182"/>
        <p:cNvGrpSpPr/>
        <p:nvPr/>
      </p:nvGrpSpPr>
      <p:grpSpPr>
        <a:xfrm>
          <a:off x="0" y="0"/>
          <a:ext cx="0" cy="0"/>
          <a:chOff x="0" y="0"/>
          <a:chExt cx="0" cy="0"/>
        </a:xfrm>
      </p:grpSpPr>
      <p:sp>
        <p:nvSpPr>
          <p:cNvPr id="183" name="Google Shape;183;p45"/>
          <p:cNvSpPr txBox="1">
            <a:spLocks noGrp="1"/>
          </p:cNvSpPr>
          <p:nvPr>
            <p:ph type="title"/>
          </p:nvPr>
        </p:nvSpPr>
        <p:spPr>
          <a:xfrm>
            <a:off x="381004" y="381000"/>
            <a:ext cx="8380500" cy="682500"/>
          </a:xfrm>
          <a:prstGeom prst="rect">
            <a:avLst/>
          </a:prstGeom>
          <a:noFill/>
          <a:ln>
            <a:noFill/>
          </a:ln>
        </p:spPr>
        <p:txBody>
          <a:bodyPr spcFirstLastPara="1" wrap="square" lIns="91425" tIns="91425" rIns="91425" bIns="91425" anchor="ctr" anchorCtr="0">
            <a:noAutofit/>
          </a:bodyPr>
          <a:lstStyle>
            <a:lvl1pPr marL="0" marR="0" lvl="0" indent="0" algn="l" rtl="0">
              <a:lnSpc>
                <a:spcPct val="120000"/>
              </a:lnSpc>
              <a:spcBef>
                <a:spcPts val="0"/>
              </a:spcBef>
              <a:spcAft>
                <a:spcPts val="0"/>
              </a:spcAft>
              <a:buSzPts val="2900"/>
              <a:buNone/>
              <a:defRPr sz="2400" b="0" i="0" u="none" strike="noStrike" cap="none">
                <a:solidFill>
                  <a:srgbClr val="408BC9"/>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184" name="Google Shape;184;p45"/>
          <p:cNvSpPr txBox="1">
            <a:spLocks noGrp="1"/>
          </p:cNvSpPr>
          <p:nvPr>
            <p:ph type="ftr" idx="11"/>
          </p:nvPr>
        </p:nvSpPr>
        <p:spPr>
          <a:xfrm>
            <a:off x="4571209" y="4766072"/>
            <a:ext cx="3656100" cy="2061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600" b="0" i="0" u="none" strike="noStrike" cap="none">
                <a:solidFill>
                  <a:srgbClr val="AEABAB"/>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85" name="Google Shape;185;p45"/>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b="0" i="0" u="none" strike="noStrike" cap="none">
                <a:solidFill>
                  <a:srgbClr val="939493"/>
                </a:solidFill>
                <a:latin typeface="Arial"/>
                <a:ea typeface="Arial"/>
                <a:cs typeface="Arial"/>
                <a:sym typeface="Arial"/>
              </a:defRPr>
            </a:lvl1pPr>
            <a:lvl2pPr marL="0" marR="0" lvl="1" indent="0" algn="r" rtl="0">
              <a:spcBef>
                <a:spcPts val="0"/>
              </a:spcBef>
              <a:spcAft>
                <a:spcPts val="0"/>
              </a:spcAft>
              <a:buNone/>
              <a:defRPr sz="600" b="0" i="0" u="none" strike="noStrike" cap="none">
                <a:solidFill>
                  <a:srgbClr val="939493"/>
                </a:solidFill>
                <a:latin typeface="Arial"/>
                <a:ea typeface="Arial"/>
                <a:cs typeface="Arial"/>
                <a:sym typeface="Arial"/>
              </a:defRPr>
            </a:lvl2pPr>
            <a:lvl3pPr marL="0" marR="0" lvl="2" indent="0" algn="r" rtl="0">
              <a:spcBef>
                <a:spcPts val="0"/>
              </a:spcBef>
              <a:spcAft>
                <a:spcPts val="0"/>
              </a:spcAft>
              <a:buNone/>
              <a:defRPr sz="600" b="0" i="0" u="none" strike="noStrike" cap="none">
                <a:solidFill>
                  <a:srgbClr val="939493"/>
                </a:solidFill>
                <a:latin typeface="Arial"/>
                <a:ea typeface="Arial"/>
                <a:cs typeface="Arial"/>
                <a:sym typeface="Arial"/>
              </a:defRPr>
            </a:lvl3pPr>
            <a:lvl4pPr marL="0" marR="0" lvl="3" indent="0" algn="r" rtl="0">
              <a:spcBef>
                <a:spcPts val="0"/>
              </a:spcBef>
              <a:spcAft>
                <a:spcPts val="0"/>
              </a:spcAft>
              <a:buNone/>
              <a:defRPr sz="600" b="0" i="0" u="none" strike="noStrike" cap="none">
                <a:solidFill>
                  <a:srgbClr val="939493"/>
                </a:solidFill>
                <a:latin typeface="Arial"/>
                <a:ea typeface="Arial"/>
                <a:cs typeface="Arial"/>
                <a:sym typeface="Arial"/>
              </a:defRPr>
            </a:lvl4pPr>
            <a:lvl5pPr marL="0" marR="0" lvl="4" indent="0" algn="r" rtl="0">
              <a:spcBef>
                <a:spcPts val="0"/>
              </a:spcBef>
              <a:spcAft>
                <a:spcPts val="0"/>
              </a:spcAft>
              <a:buNone/>
              <a:defRPr sz="600" b="0" i="0" u="none" strike="noStrike" cap="none">
                <a:solidFill>
                  <a:srgbClr val="939493"/>
                </a:solidFill>
                <a:latin typeface="Arial"/>
                <a:ea typeface="Arial"/>
                <a:cs typeface="Arial"/>
                <a:sym typeface="Arial"/>
              </a:defRPr>
            </a:lvl5pPr>
            <a:lvl6pPr marL="0" marR="0" lvl="5" indent="0" algn="r" rtl="0">
              <a:spcBef>
                <a:spcPts val="0"/>
              </a:spcBef>
              <a:spcAft>
                <a:spcPts val="0"/>
              </a:spcAft>
              <a:buNone/>
              <a:defRPr sz="600" b="0" i="0" u="none" strike="noStrike" cap="none">
                <a:solidFill>
                  <a:srgbClr val="939493"/>
                </a:solidFill>
                <a:latin typeface="Arial"/>
                <a:ea typeface="Arial"/>
                <a:cs typeface="Arial"/>
                <a:sym typeface="Arial"/>
              </a:defRPr>
            </a:lvl6pPr>
            <a:lvl7pPr marL="0" marR="0" lvl="6" indent="0" algn="r" rtl="0">
              <a:spcBef>
                <a:spcPts val="0"/>
              </a:spcBef>
              <a:spcAft>
                <a:spcPts val="0"/>
              </a:spcAft>
              <a:buNone/>
              <a:defRPr sz="600" b="0" i="0" u="none" strike="noStrike" cap="none">
                <a:solidFill>
                  <a:srgbClr val="939493"/>
                </a:solidFill>
                <a:latin typeface="Arial"/>
                <a:ea typeface="Arial"/>
                <a:cs typeface="Arial"/>
                <a:sym typeface="Arial"/>
              </a:defRPr>
            </a:lvl7pPr>
            <a:lvl8pPr marL="0" marR="0" lvl="7" indent="0" algn="r" rtl="0">
              <a:spcBef>
                <a:spcPts val="0"/>
              </a:spcBef>
              <a:spcAft>
                <a:spcPts val="0"/>
              </a:spcAft>
              <a:buNone/>
              <a:defRPr sz="600" b="0" i="0" u="none" strike="noStrike" cap="none">
                <a:solidFill>
                  <a:srgbClr val="939493"/>
                </a:solidFill>
                <a:latin typeface="Arial"/>
                <a:ea typeface="Arial"/>
                <a:cs typeface="Arial"/>
                <a:sym typeface="Arial"/>
              </a:defRPr>
            </a:lvl8pPr>
            <a:lvl9pPr marL="0" marR="0" lvl="8" indent="0" algn="r" rtl="0">
              <a:spcBef>
                <a:spcPts val="0"/>
              </a:spcBef>
              <a:spcAft>
                <a:spcPts val="0"/>
              </a:spcAft>
              <a:buNone/>
              <a:defRPr sz="600" b="0" i="0" u="none" strike="noStrike" cap="none">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86" name="Google Shape;186;p45"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187"/>
        <p:cNvGrpSpPr/>
        <p:nvPr/>
      </p:nvGrpSpPr>
      <p:grpSpPr>
        <a:xfrm>
          <a:off x="0" y="0"/>
          <a:ext cx="0" cy="0"/>
          <a:chOff x="0" y="0"/>
          <a:chExt cx="0" cy="0"/>
        </a:xfrm>
      </p:grpSpPr>
      <p:sp>
        <p:nvSpPr>
          <p:cNvPr id="188" name="Google Shape;188;p4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rtl="0">
              <a:spcBef>
                <a:spcPts val="0"/>
              </a:spcBef>
              <a:spcAft>
                <a:spcPts val="0"/>
              </a:spcAft>
              <a:buSzPts val="3600"/>
              <a:buNone/>
              <a:defRPr sz="1400"/>
            </a:lvl2pPr>
            <a:lvl3pPr lvl="2" rtl="0">
              <a:spcBef>
                <a:spcPts val="0"/>
              </a:spcBef>
              <a:spcAft>
                <a:spcPts val="0"/>
              </a:spcAft>
              <a:buSzPts val="3600"/>
              <a:buNone/>
              <a:defRPr sz="1400"/>
            </a:lvl3pPr>
            <a:lvl4pPr lvl="3" rtl="0">
              <a:spcBef>
                <a:spcPts val="0"/>
              </a:spcBef>
              <a:spcAft>
                <a:spcPts val="0"/>
              </a:spcAft>
              <a:buSzPts val="3600"/>
              <a:buNone/>
              <a:defRPr sz="1400"/>
            </a:lvl4pPr>
            <a:lvl5pPr lvl="4" rtl="0">
              <a:spcBef>
                <a:spcPts val="0"/>
              </a:spcBef>
              <a:spcAft>
                <a:spcPts val="0"/>
              </a:spcAft>
              <a:buSzPts val="3600"/>
              <a:buNone/>
              <a:defRPr sz="1400"/>
            </a:lvl5pPr>
            <a:lvl6pPr lvl="5" rtl="0">
              <a:spcBef>
                <a:spcPts val="0"/>
              </a:spcBef>
              <a:spcAft>
                <a:spcPts val="0"/>
              </a:spcAft>
              <a:buSzPts val="3600"/>
              <a:buNone/>
              <a:defRPr sz="1400"/>
            </a:lvl6pPr>
            <a:lvl7pPr lvl="6" rtl="0">
              <a:spcBef>
                <a:spcPts val="0"/>
              </a:spcBef>
              <a:spcAft>
                <a:spcPts val="0"/>
              </a:spcAft>
              <a:buSzPts val="3600"/>
              <a:buNone/>
              <a:defRPr sz="1400"/>
            </a:lvl7pPr>
            <a:lvl8pPr lvl="7" rtl="0">
              <a:spcBef>
                <a:spcPts val="0"/>
              </a:spcBef>
              <a:spcAft>
                <a:spcPts val="0"/>
              </a:spcAft>
              <a:buSzPts val="3600"/>
              <a:buNone/>
              <a:defRPr sz="1400"/>
            </a:lvl8pPr>
            <a:lvl9pPr lvl="8" rtl="0">
              <a:spcBef>
                <a:spcPts val="0"/>
              </a:spcBef>
              <a:spcAft>
                <a:spcPts val="0"/>
              </a:spcAft>
              <a:buSzPts val="3600"/>
              <a:buNone/>
              <a:defRPr sz="1400"/>
            </a:lvl9pPr>
          </a:lstStyle>
          <a:p>
            <a:endParaRPr/>
          </a:p>
        </p:txBody>
      </p:sp>
      <p:sp>
        <p:nvSpPr>
          <p:cNvPr id="189" name="Google Shape;189;p4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90" name="Google Shape;190;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91" name="Google Shape;191;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92" name="Google Shape;192;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93"/>
        <p:cNvGrpSpPr/>
        <p:nvPr/>
      </p:nvGrpSpPr>
      <p:grpSpPr>
        <a:xfrm>
          <a:off x="0" y="0"/>
          <a:ext cx="0" cy="0"/>
          <a:chOff x="0" y="0"/>
          <a:chExt cx="0" cy="0"/>
        </a:xfrm>
      </p:grpSpPr>
      <p:sp>
        <p:nvSpPr>
          <p:cNvPr id="194" name="Google Shape;194;p47"/>
          <p:cNvSpPr txBox="1">
            <a:spLocks noGrp="1"/>
          </p:cNvSpPr>
          <p:nvPr>
            <p:ph type="title"/>
          </p:nvPr>
        </p:nvSpPr>
        <p:spPr>
          <a:xfrm>
            <a:off x="381004" y="381000"/>
            <a:ext cx="8380500" cy="682500"/>
          </a:xfrm>
          <a:prstGeom prst="rect">
            <a:avLst/>
          </a:prstGeom>
          <a:noFill/>
          <a:ln>
            <a:noFill/>
          </a:ln>
        </p:spPr>
        <p:txBody>
          <a:bodyPr spcFirstLastPara="1" wrap="square" lIns="91425" tIns="91425" rIns="91425" bIns="91425" anchor="ctr" anchorCtr="0">
            <a:noAutofit/>
          </a:bodyPr>
          <a:lstStyle>
            <a:lvl1pPr marL="0" marR="0" lvl="0" indent="0" algn="l" rtl="0">
              <a:lnSpc>
                <a:spcPct val="120000"/>
              </a:lnSpc>
              <a:spcBef>
                <a:spcPts val="0"/>
              </a:spcBef>
              <a:spcAft>
                <a:spcPts val="0"/>
              </a:spcAft>
              <a:buSzPts val="2900"/>
              <a:buNone/>
              <a:defRPr sz="2400" b="0" i="0" u="none" strike="noStrike" cap="none">
                <a:solidFill>
                  <a:srgbClr val="408BC9"/>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195" name="Google Shape;195;p47"/>
          <p:cNvSpPr txBox="1">
            <a:spLocks noGrp="1"/>
          </p:cNvSpPr>
          <p:nvPr>
            <p:ph type="ftr" idx="11"/>
          </p:nvPr>
        </p:nvSpPr>
        <p:spPr>
          <a:xfrm>
            <a:off x="4571209" y="4766072"/>
            <a:ext cx="3656100" cy="2061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SzPts val="1100"/>
              <a:buNone/>
              <a:defRPr sz="600">
                <a:solidFill>
                  <a:srgbClr val="AEABAB"/>
                </a:solidFill>
                <a:latin typeface="Open Sans"/>
                <a:ea typeface="Open Sans"/>
                <a:cs typeface="Open Sans"/>
                <a:sym typeface="Open Sans"/>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96" name="Google Shape;196;p47"/>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97"/>
        <p:cNvGrpSpPr/>
        <p:nvPr/>
      </p:nvGrpSpPr>
      <p:grpSpPr>
        <a:xfrm>
          <a:off x="0" y="0"/>
          <a:ext cx="0" cy="0"/>
          <a:chOff x="0" y="0"/>
          <a:chExt cx="0" cy="0"/>
        </a:xfrm>
      </p:grpSpPr>
      <p:sp>
        <p:nvSpPr>
          <p:cNvPr id="198" name="Google Shape;198;p48"/>
          <p:cNvSpPr txBox="1">
            <a:spLocks noGrp="1"/>
          </p:cNvSpPr>
          <p:nvPr>
            <p:ph type="sldNum" idx="12"/>
          </p:nvPr>
        </p:nvSpPr>
        <p:spPr>
          <a:xfrm>
            <a:off x="6858000" y="4826480"/>
            <a:ext cx="2057400" cy="137100"/>
          </a:xfrm>
          <a:prstGeom prst="rect">
            <a:avLst/>
          </a:prstGeom>
          <a:noFill/>
          <a:ln>
            <a:noFill/>
          </a:ln>
        </p:spPr>
        <p:txBody>
          <a:bodyPr spcFirstLastPara="1" wrap="square" lIns="68575" tIns="34275" rIns="68575" bIns="34275"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
        <p:nvSpPr>
          <p:cNvPr id="199" name="Google Shape;199;p48"/>
          <p:cNvSpPr txBox="1">
            <a:spLocks noGrp="1"/>
          </p:cNvSpPr>
          <p:nvPr>
            <p:ph type="ftr" idx="11"/>
          </p:nvPr>
        </p:nvSpPr>
        <p:spPr>
          <a:xfrm>
            <a:off x="228600" y="4826480"/>
            <a:ext cx="6400800" cy="1371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0" name="Google Shape;200;p48"/>
          <p:cNvSpPr txBox="1">
            <a:spLocks noGrp="1"/>
          </p:cNvSpPr>
          <p:nvPr>
            <p:ph type="body" idx="1"/>
          </p:nvPr>
        </p:nvSpPr>
        <p:spPr>
          <a:xfrm>
            <a:off x="228600" y="192025"/>
            <a:ext cx="1828800" cy="4409100"/>
          </a:xfrm>
          <a:prstGeom prst="rect">
            <a:avLst/>
          </a:prstGeom>
          <a:noFill/>
          <a:ln>
            <a:noFill/>
          </a:ln>
        </p:spPr>
        <p:txBody>
          <a:bodyPr spcFirstLastPara="1" wrap="square" lIns="68575" tIns="34275" rIns="68575" bIns="34275" anchor="t" anchorCtr="0">
            <a:noAutofit/>
          </a:bodyPr>
          <a:lstStyle>
            <a:lvl1pPr marL="457200" lvl="0" indent="-330200" algn="l" rtl="0">
              <a:lnSpc>
                <a:spcPct val="90000"/>
              </a:lnSpc>
              <a:spcBef>
                <a:spcPts val="800"/>
              </a:spcBef>
              <a:spcAft>
                <a:spcPts val="0"/>
              </a:spcAft>
              <a:buClr>
                <a:schemeClr val="dk1"/>
              </a:buClr>
              <a:buSzPts val="1600"/>
              <a:buChar char="●"/>
              <a:defRPr sz="1600"/>
            </a:lvl1pPr>
            <a:lvl2pPr marL="914400" lvl="1" indent="-228600" algn="l" rtl="0">
              <a:lnSpc>
                <a:spcPct val="90000"/>
              </a:lnSpc>
              <a:spcBef>
                <a:spcPts val="1100"/>
              </a:spcBef>
              <a:spcAft>
                <a:spcPts val="0"/>
              </a:spcAft>
              <a:buClr>
                <a:schemeClr val="dk1"/>
              </a:buClr>
              <a:buSzPts val="1100"/>
              <a:buFont typeface="Calibri"/>
              <a:buNone/>
              <a:defRPr sz="1100"/>
            </a:lvl2pPr>
            <a:lvl3pPr marL="1371600" lvl="2" indent="-298450" algn="l" rtl="0">
              <a:lnSpc>
                <a:spcPct val="90000"/>
              </a:lnSpc>
              <a:spcBef>
                <a:spcPts val="400"/>
              </a:spcBef>
              <a:spcAft>
                <a:spcPts val="0"/>
              </a:spcAft>
              <a:buClr>
                <a:schemeClr val="dk1"/>
              </a:buClr>
              <a:buSzPts val="1100"/>
              <a:buChar char="■"/>
              <a:defRPr sz="1100"/>
            </a:lvl3pPr>
            <a:lvl4pPr marL="1828800" lvl="3" indent="-298450" algn="l" rtl="0">
              <a:lnSpc>
                <a:spcPct val="90000"/>
              </a:lnSpc>
              <a:spcBef>
                <a:spcPts val="400"/>
              </a:spcBef>
              <a:spcAft>
                <a:spcPts val="0"/>
              </a:spcAft>
              <a:buClr>
                <a:schemeClr val="dk1"/>
              </a:buClr>
              <a:buSzPts val="1100"/>
              <a:buChar char="●"/>
              <a:defRPr sz="1100"/>
            </a:lvl4pPr>
            <a:lvl5pPr marL="2286000" lvl="4" indent="-298450" algn="l" rtl="0">
              <a:lnSpc>
                <a:spcPct val="90000"/>
              </a:lnSpc>
              <a:spcBef>
                <a:spcPts val="400"/>
              </a:spcBef>
              <a:spcAft>
                <a:spcPts val="0"/>
              </a:spcAft>
              <a:buClr>
                <a:schemeClr val="dk1"/>
              </a:buClr>
              <a:buSzPts val="1100"/>
              <a:buChar char="○"/>
              <a:defRPr sz="1100"/>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wo Column Content">
  <p:cSld name="1_Two Column Content">
    <p:spTree>
      <p:nvGrpSpPr>
        <p:cNvPr id="1" name="Shape 201"/>
        <p:cNvGrpSpPr/>
        <p:nvPr/>
      </p:nvGrpSpPr>
      <p:grpSpPr>
        <a:xfrm>
          <a:off x="0" y="0"/>
          <a:ext cx="0" cy="0"/>
          <a:chOff x="0" y="0"/>
          <a:chExt cx="0" cy="0"/>
        </a:xfrm>
      </p:grpSpPr>
      <p:sp>
        <p:nvSpPr>
          <p:cNvPr id="202" name="Google Shape;202;p49"/>
          <p:cNvSpPr/>
          <p:nvPr/>
        </p:nvSpPr>
        <p:spPr>
          <a:xfrm>
            <a:off x="6509084" y="0"/>
            <a:ext cx="2667000" cy="5143500"/>
          </a:xfrm>
          <a:prstGeom prst="rect">
            <a:avLst/>
          </a:prstGeom>
          <a:gradFill>
            <a:gsLst>
              <a:gs pos="0">
                <a:srgbClr val="8176B5"/>
              </a:gs>
              <a:gs pos="100000">
                <a:schemeClr val="accent5"/>
              </a:gs>
            </a:gsLst>
            <a:lin ang="18900044"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cap="none">
              <a:solidFill>
                <a:srgbClr val="F8F8F8"/>
              </a:solidFill>
              <a:latin typeface="Arial"/>
              <a:ea typeface="Arial"/>
              <a:cs typeface="Arial"/>
              <a:sym typeface="Arial"/>
            </a:endParaRPr>
          </a:p>
        </p:txBody>
      </p:sp>
      <p:sp>
        <p:nvSpPr>
          <p:cNvPr id="203" name="Google Shape;203;p49"/>
          <p:cNvSpPr txBox="1">
            <a:spLocks noGrp="1"/>
          </p:cNvSpPr>
          <p:nvPr>
            <p:ph type="title"/>
          </p:nvPr>
        </p:nvSpPr>
        <p:spPr>
          <a:xfrm>
            <a:off x="457200" y="400051"/>
            <a:ext cx="5943600" cy="682500"/>
          </a:xfrm>
          <a:prstGeom prst="rect">
            <a:avLst/>
          </a:prstGeom>
          <a:noFill/>
          <a:ln>
            <a:noFill/>
          </a:ln>
        </p:spPr>
        <p:txBody>
          <a:bodyPr spcFirstLastPara="1" wrap="square" lIns="91425" tIns="91425" rIns="91425" bIns="91425" anchor="ctr" anchorCtr="0">
            <a:noAutofit/>
          </a:bodyPr>
          <a:lstStyle>
            <a:lvl1pPr marL="0" marR="0" lvl="0" indent="0" algn="l" rtl="0">
              <a:lnSpc>
                <a:spcPct val="120000"/>
              </a:lnSpc>
              <a:spcBef>
                <a:spcPts val="0"/>
              </a:spcBef>
              <a:spcAft>
                <a:spcPts val="0"/>
              </a:spcAft>
              <a:buSzPts val="2900"/>
              <a:buNone/>
              <a:defRPr sz="2400" b="0" i="0" u="none" strike="noStrike" cap="none">
                <a:solidFill>
                  <a:schemeClr val="dk1"/>
                </a:solidFill>
                <a:latin typeface="Open Sans Light"/>
                <a:ea typeface="Open Sans Light"/>
                <a:cs typeface="Open Sans Light"/>
                <a:sym typeface="Open Sans Light"/>
              </a:defRPr>
            </a:lvl1pPr>
            <a:lvl2pPr marL="0" marR="0" lvl="1" indent="0" algn="l" rtl="0">
              <a:lnSpc>
                <a:spcPct val="120000"/>
              </a:lnSpc>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2pPr>
            <a:lvl3pPr marL="0" marR="0" lvl="2" indent="0" algn="l" rtl="0">
              <a:lnSpc>
                <a:spcPct val="120000"/>
              </a:lnSpc>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3pPr>
            <a:lvl4pPr marL="0" marR="0" lvl="3" indent="0" algn="l" rtl="0">
              <a:lnSpc>
                <a:spcPct val="120000"/>
              </a:lnSpc>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4pPr>
            <a:lvl5pPr marL="0" marR="0" lvl="4" indent="0" algn="l" rtl="0">
              <a:lnSpc>
                <a:spcPct val="120000"/>
              </a:lnSpc>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5pPr>
            <a:lvl6pPr marL="342900" marR="0" lvl="5" indent="0" algn="l" rtl="0">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6pPr>
            <a:lvl7pPr marL="685800" marR="0" lvl="6" indent="0" algn="l" rtl="0">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7pPr>
            <a:lvl8pPr marL="1028700" marR="0" lvl="7" indent="0" algn="l" rtl="0">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8pPr>
            <a:lvl9pPr marL="1371600" marR="0" lvl="8" indent="0" algn="l" rtl="0">
              <a:spcBef>
                <a:spcPts val="0"/>
              </a:spcBef>
              <a:spcAft>
                <a:spcPts val="0"/>
              </a:spcAft>
              <a:buSzPts val="3600"/>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204" name="Google Shape;204;p49"/>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None/>
              <a:defRPr sz="600">
                <a:solidFill>
                  <a:srgbClr val="939493"/>
                </a:solidFill>
                <a:latin typeface="Arial"/>
                <a:ea typeface="Arial"/>
                <a:cs typeface="Arial"/>
                <a:sym typeface="Arial"/>
              </a:defRPr>
            </a:lvl1pPr>
            <a:lvl2pPr marL="0" marR="0" lvl="1" indent="0" algn="r" rtl="0">
              <a:spcBef>
                <a:spcPts val="0"/>
              </a:spcBef>
              <a:spcAft>
                <a:spcPts val="0"/>
              </a:spcAft>
              <a:buNone/>
              <a:defRPr sz="600">
                <a:solidFill>
                  <a:srgbClr val="939493"/>
                </a:solidFill>
                <a:latin typeface="Arial"/>
                <a:ea typeface="Arial"/>
                <a:cs typeface="Arial"/>
                <a:sym typeface="Arial"/>
              </a:defRPr>
            </a:lvl2pPr>
            <a:lvl3pPr marL="0" marR="0" lvl="2" indent="0" algn="r" rtl="0">
              <a:spcBef>
                <a:spcPts val="0"/>
              </a:spcBef>
              <a:spcAft>
                <a:spcPts val="0"/>
              </a:spcAft>
              <a:buNone/>
              <a:defRPr sz="600">
                <a:solidFill>
                  <a:srgbClr val="939493"/>
                </a:solidFill>
                <a:latin typeface="Arial"/>
                <a:ea typeface="Arial"/>
                <a:cs typeface="Arial"/>
                <a:sym typeface="Arial"/>
              </a:defRPr>
            </a:lvl3pPr>
            <a:lvl4pPr marL="0" marR="0" lvl="3" indent="0" algn="r" rtl="0">
              <a:spcBef>
                <a:spcPts val="0"/>
              </a:spcBef>
              <a:spcAft>
                <a:spcPts val="0"/>
              </a:spcAft>
              <a:buNone/>
              <a:defRPr sz="600">
                <a:solidFill>
                  <a:srgbClr val="939493"/>
                </a:solidFill>
                <a:latin typeface="Arial"/>
                <a:ea typeface="Arial"/>
                <a:cs typeface="Arial"/>
                <a:sym typeface="Arial"/>
              </a:defRPr>
            </a:lvl4pPr>
            <a:lvl5pPr marL="0" marR="0" lvl="4" indent="0" algn="r" rtl="0">
              <a:spcBef>
                <a:spcPts val="0"/>
              </a:spcBef>
              <a:spcAft>
                <a:spcPts val="0"/>
              </a:spcAft>
              <a:buNone/>
              <a:defRPr sz="600">
                <a:solidFill>
                  <a:srgbClr val="939493"/>
                </a:solidFill>
                <a:latin typeface="Arial"/>
                <a:ea typeface="Arial"/>
                <a:cs typeface="Arial"/>
                <a:sym typeface="Arial"/>
              </a:defRPr>
            </a:lvl5pPr>
            <a:lvl6pPr marL="0" marR="0" lvl="5" indent="0" algn="r" rtl="0">
              <a:spcBef>
                <a:spcPts val="0"/>
              </a:spcBef>
              <a:spcAft>
                <a:spcPts val="0"/>
              </a:spcAft>
              <a:buNone/>
              <a:defRPr sz="600">
                <a:solidFill>
                  <a:srgbClr val="939493"/>
                </a:solidFill>
                <a:latin typeface="Arial"/>
                <a:ea typeface="Arial"/>
                <a:cs typeface="Arial"/>
                <a:sym typeface="Arial"/>
              </a:defRPr>
            </a:lvl6pPr>
            <a:lvl7pPr marL="0" marR="0" lvl="6" indent="0" algn="r" rtl="0">
              <a:spcBef>
                <a:spcPts val="0"/>
              </a:spcBef>
              <a:spcAft>
                <a:spcPts val="0"/>
              </a:spcAft>
              <a:buNone/>
              <a:defRPr sz="600">
                <a:solidFill>
                  <a:srgbClr val="939493"/>
                </a:solidFill>
                <a:latin typeface="Arial"/>
                <a:ea typeface="Arial"/>
                <a:cs typeface="Arial"/>
                <a:sym typeface="Arial"/>
              </a:defRPr>
            </a:lvl7pPr>
            <a:lvl8pPr marL="0" marR="0" lvl="7" indent="0" algn="r" rtl="0">
              <a:spcBef>
                <a:spcPts val="0"/>
              </a:spcBef>
              <a:spcAft>
                <a:spcPts val="0"/>
              </a:spcAft>
              <a:buNone/>
              <a:defRPr sz="600">
                <a:solidFill>
                  <a:srgbClr val="939493"/>
                </a:solidFill>
                <a:latin typeface="Arial"/>
                <a:ea typeface="Arial"/>
                <a:cs typeface="Arial"/>
                <a:sym typeface="Arial"/>
              </a:defRPr>
            </a:lvl8pPr>
            <a:lvl9pPr marL="0" marR="0" lvl="8" indent="0" algn="r" rtl="0">
              <a:spcBef>
                <a:spcPts val="0"/>
              </a:spcBef>
              <a:spcAft>
                <a:spcPts val="0"/>
              </a:spcAft>
              <a:buNone/>
              <a:defRPr sz="600">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05" name="Google Shape;205;p49"/>
          <p:cNvSpPr txBox="1"/>
          <p:nvPr/>
        </p:nvSpPr>
        <p:spPr>
          <a:xfrm>
            <a:off x="457200" y="1314450"/>
            <a:ext cx="5791200" cy="31431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dk1"/>
              </a:solidFill>
              <a:latin typeface="Arial"/>
              <a:ea typeface="Arial"/>
              <a:cs typeface="Arial"/>
              <a:sym typeface="Arial"/>
            </a:endParaRPr>
          </a:p>
        </p:txBody>
      </p:sp>
      <p:sp>
        <p:nvSpPr>
          <p:cNvPr id="206" name="Google Shape;206;p49"/>
          <p:cNvSpPr txBox="1"/>
          <p:nvPr/>
        </p:nvSpPr>
        <p:spPr>
          <a:xfrm>
            <a:off x="6934201" y="400050"/>
            <a:ext cx="1827300" cy="3600600"/>
          </a:xfrm>
          <a:prstGeom prst="rect">
            <a:avLst/>
          </a:prstGeom>
          <a:noFill/>
          <a:ln>
            <a:noFill/>
          </a:ln>
        </p:spPr>
        <p:txBody>
          <a:bodyPr spcFirstLastPara="1" wrap="square" lIns="68575" tIns="89150" rIns="68575" bIns="89150" anchor="t" anchorCtr="0">
            <a:noAutofit/>
          </a:bodyPr>
          <a:lstStyle/>
          <a:p>
            <a:pPr marL="0" marR="0" lvl="0" indent="0" algn="l" rtl="0">
              <a:spcBef>
                <a:spcPts val="0"/>
              </a:spcBef>
              <a:spcAft>
                <a:spcPts val="0"/>
              </a:spcAft>
              <a:buNone/>
            </a:pPr>
            <a:endParaRPr sz="1500">
              <a:solidFill>
                <a:schemeClr val="lt1"/>
              </a:solidFill>
              <a:latin typeface="Arial"/>
              <a:ea typeface="Arial"/>
              <a:cs typeface="Arial"/>
              <a:sym typeface="Arial"/>
            </a:endParaRPr>
          </a:p>
        </p:txBody>
      </p:sp>
      <p:pic>
        <p:nvPicPr>
          <p:cNvPr id="207" name="Google Shape;207;p49"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text (two columns)">
  <p:cSld name="section, title, text (two columns)">
    <p:spTree>
      <p:nvGrpSpPr>
        <p:cNvPr id="1" name="Shape 208"/>
        <p:cNvGrpSpPr/>
        <p:nvPr/>
      </p:nvGrpSpPr>
      <p:grpSpPr>
        <a:xfrm>
          <a:off x="0" y="0"/>
          <a:ext cx="0" cy="0"/>
          <a:chOff x="0" y="0"/>
          <a:chExt cx="0" cy="0"/>
        </a:xfrm>
      </p:grpSpPr>
      <p:sp>
        <p:nvSpPr>
          <p:cNvPr id="209" name="Google Shape;209;p50"/>
          <p:cNvSpPr txBox="1">
            <a:spLocks noGrp="1"/>
          </p:cNvSpPr>
          <p:nvPr>
            <p:ph type="title"/>
          </p:nvPr>
        </p:nvSpPr>
        <p:spPr>
          <a:xfrm>
            <a:off x="228600" y="411480"/>
            <a:ext cx="6400800" cy="640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10" name="Google Shape;210;p50"/>
          <p:cNvSpPr txBox="1">
            <a:spLocks noGrp="1"/>
          </p:cNvSpPr>
          <p:nvPr>
            <p:ph type="body" idx="1"/>
          </p:nvPr>
        </p:nvSpPr>
        <p:spPr>
          <a:xfrm>
            <a:off x="4800600" y="1093470"/>
            <a:ext cx="4114800" cy="3589800"/>
          </a:xfrm>
          <a:prstGeom prst="rect">
            <a:avLst/>
          </a:prstGeom>
          <a:noFill/>
          <a:ln>
            <a:noFill/>
          </a:ln>
        </p:spPr>
        <p:txBody>
          <a:bodyPr spcFirstLastPara="1" wrap="square" lIns="68575" tIns="34275" rIns="68575" bIns="34275" anchor="t" anchorCtr="0">
            <a:noAutofit/>
          </a:bodyPr>
          <a:lstStyle>
            <a:lvl1pPr marL="457200" lvl="0" indent="-330200" algn="l" rtl="0">
              <a:lnSpc>
                <a:spcPct val="90000"/>
              </a:lnSpc>
              <a:spcBef>
                <a:spcPts val="800"/>
              </a:spcBef>
              <a:spcAft>
                <a:spcPts val="0"/>
              </a:spcAft>
              <a:buClr>
                <a:schemeClr val="dk1"/>
              </a:buClr>
              <a:buSzPts val="1600"/>
              <a:buChar char="●"/>
              <a:defRPr sz="1600"/>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1" name="Google Shape;211;p50"/>
          <p:cNvSpPr txBox="1">
            <a:spLocks noGrp="1"/>
          </p:cNvSpPr>
          <p:nvPr>
            <p:ph type="body" idx="2"/>
          </p:nvPr>
        </p:nvSpPr>
        <p:spPr>
          <a:xfrm>
            <a:off x="228600" y="201169"/>
            <a:ext cx="4114800" cy="300000"/>
          </a:xfrm>
          <a:prstGeom prst="rect">
            <a:avLst/>
          </a:prstGeom>
          <a:noFill/>
          <a:ln>
            <a:noFill/>
          </a:ln>
        </p:spPr>
        <p:txBody>
          <a:bodyPr spcFirstLastPara="1" wrap="square" lIns="68575" tIns="34275" rIns="68575" bIns="34275" anchor="t" anchorCtr="0">
            <a:noAutofit/>
          </a:bodyPr>
          <a:lstStyle>
            <a:lvl1pPr marL="457200" lvl="0" indent="-298450" algn="l" rtl="0">
              <a:lnSpc>
                <a:spcPct val="90000"/>
              </a:lnSpc>
              <a:spcBef>
                <a:spcPts val="800"/>
              </a:spcBef>
              <a:spcAft>
                <a:spcPts val="0"/>
              </a:spcAft>
              <a:buClr>
                <a:schemeClr val="dk1"/>
              </a:buClr>
              <a:buSzPts val="1100"/>
              <a:buChar char="●"/>
              <a:defRPr sz="1100"/>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2" name="Google Shape;212;p50"/>
          <p:cNvSpPr txBox="1">
            <a:spLocks noGrp="1"/>
          </p:cNvSpPr>
          <p:nvPr>
            <p:ph type="body" idx="3"/>
          </p:nvPr>
        </p:nvSpPr>
        <p:spPr>
          <a:xfrm>
            <a:off x="228600" y="1093471"/>
            <a:ext cx="4114800" cy="3589800"/>
          </a:xfrm>
          <a:prstGeom prst="rect">
            <a:avLst/>
          </a:prstGeom>
          <a:noFill/>
          <a:ln>
            <a:noFill/>
          </a:ln>
        </p:spPr>
        <p:txBody>
          <a:bodyPr spcFirstLastPara="1" wrap="square" lIns="68575" tIns="34275" rIns="68575" bIns="34275" anchor="t" anchorCtr="0">
            <a:noAutofit/>
          </a:bodyPr>
          <a:lstStyle>
            <a:lvl1pPr marL="457200" lvl="0" indent="-330200" algn="l" rtl="0">
              <a:lnSpc>
                <a:spcPct val="90000"/>
              </a:lnSpc>
              <a:spcBef>
                <a:spcPts val="800"/>
              </a:spcBef>
              <a:spcAft>
                <a:spcPts val="0"/>
              </a:spcAft>
              <a:buClr>
                <a:schemeClr val="dk1"/>
              </a:buClr>
              <a:buSzPts val="1600"/>
              <a:buChar char="●"/>
              <a:defRPr sz="1600"/>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3" name="Google Shape;213;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spcAft>
                <a:spcPts val="0"/>
              </a:spcAft>
              <a:buNone/>
              <a:defRPr sz="900">
                <a:solidFill>
                  <a:srgbClr val="888888"/>
                </a:solidFill>
                <a:latin typeface="Arial"/>
                <a:ea typeface="Arial"/>
                <a:cs typeface="Arial"/>
                <a:sym typeface="Arial"/>
              </a:defRPr>
            </a:lvl1pPr>
            <a:lvl2pPr marL="0" lvl="1" indent="0" algn="r" rtl="0">
              <a:spcBef>
                <a:spcPts val="0"/>
              </a:spcBef>
              <a:spcAft>
                <a:spcPts val="0"/>
              </a:spcAft>
              <a:buNone/>
              <a:defRPr sz="900">
                <a:solidFill>
                  <a:srgbClr val="888888"/>
                </a:solidFill>
                <a:latin typeface="Arial"/>
                <a:ea typeface="Arial"/>
                <a:cs typeface="Arial"/>
                <a:sym typeface="Arial"/>
              </a:defRPr>
            </a:lvl2pPr>
            <a:lvl3pPr marL="0" lvl="2" indent="0" algn="r" rtl="0">
              <a:spcBef>
                <a:spcPts val="0"/>
              </a:spcBef>
              <a:spcAft>
                <a:spcPts val="0"/>
              </a:spcAft>
              <a:buNone/>
              <a:defRPr sz="900">
                <a:solidFill>
                  <a:srgbClr val="888888"/>
                </a:solidFill>
                <a:latin typeface="Arial"/>
                <a:ea typeface="Arial"/>
                <a:cs typeface="Arial"/>
                <a:sym typeface="Arial"/>
              </a:defRPr>
            </a:lvl3pPr>
            <a:lvl4pPr marL="0" lvl="3" indent="0" algn="r" rtl="0">
              <a:spcBef>
                <a:spcPts val="0"/>
              </a:spcBef>
              <a:spcAft>
                <a:spcPts val="0"/>
              </a:spcAft>
              <a:buNone/>
              <a:defRPr sz="900">
                <a:solidFill>
                  <a:srgbClr val="888888"/>
                </a:solidFill>
                <a:latin typeface="Arial"/>
                <a:ea typeface="Arial"/>
                <a:cs typeface="Arial"/>
                <a:sym typeface="Arial"/>
              </a:defRPr>
            </a:lvl4pPr>
            <a:lvl5pPr marL="0" lvl="4" indent="0" algn="r" rtl="0">
              <a:spcBef>
                <a:spcPts val="0"/>
              </a:spcBef>
              <a:spcAft>
                <a:spcPts val="0"/>
              </a:spcAft>
              <a:buNone/>
              <a:defRPr sz="900">
                <a:solidFill>
                  <a:srgbClr val="888888"/>
                </a:solidFill>
                <a:latin typeface="Arial"/>
                <a:ea typeface="Arial"/>
                <a:cs typeface="Arial"/>
                <a:sym typeface="Arial"/>
              </a:defRPr>
            </a:lvl5pPr>
            <a:lvl6pPr marL="0" lvl="5" indent="0" algn="r" rtl="0">
              <a:spcBef>
                <a:spcPts val="0"/>
              </a:spcBef>
              <a:spcAft>
                <a:spcPts val="0"/>
              </a:spcAft>
              <a:buNone/>
              <a:defRPr sz="900">
                <a:solidFill>
                  <a:srgbClr val="888888"/>
                </a:solidFill>
                <a:latin typeface="Arial"/>
                <a:ea typeface="Arial"/>
                <a:cs typeface="Arial"/>
                <a:sym typeface="Arial"/>
              </a:defRPr>
            </a:lvl6pPr>
            <a:lvl7pPr marL="0" lvl="6" indent="0" algn="r" rtl="0">
              <a:spcBef>
                <a:spcPts val="0"/>
              </a:spcBef>
              <a:spcAft>
                <a:spcPts val="0"/>
              </a:spcAft>
              <a:buNone/>
              <a:defRPr sz="900">
                <a:solidFill>
                  <a:srgbClr val="888888"/>
                </a:solidFill>
                <a:latin typeface="Arial"/>
                <a:ea typeface="Arial"/>
                <a:cs typeface="Arial"/>
                <a:sym typeface="Arial"/>
              </a:defRPr>
            </a:lvl7pPr>
            <a:lvl8pPr marL="0" lvl="7" indent="0" algn="r" rtl="0">
              <a:spcBef>
                <a:spcPts val="0"/>
              </a:spcBef>
              <a:spcAft>
                <a:spcPts val="0"/>
              </a:spcAft>
              <a:buNone/>
              <a:defRPr sz="900">
                <a:solidFill>
                  <a:srgbClr val="888888"/>
                </a:solidFill>
                <a:latin typeface="Arial"/>
                <a:ea typeface="Arial"/>
                <a:cs typeface="Arial"/>
                <a:sym typeface="Arial"/>
              </a:defRPr>
            </a:lvl8pPr>
            <a:lvl9pPr marL="0" lvl="8" indent="0" algn="r" rtl="0">
              <a:spcBef>
                <a:spcPts val="0"/>
              </a:spcBef>
              <a:spcAft>
                <a:spcPts val="0"/>
              </a:spcAft>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14" name="Google Shape;214;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2 1 1 1">
  <p:cSld name="Blank 2 1 1 1">
    <p:spTree>
      <p:nvGrpSpPr>
        <p:cNvPr id="1" name="Shape 215"/>
        <p:cNvGrpSpPr/>
        <p:nvPr/>
      </p:nvGrpSpPr>
      <p:grpSpPr>
        <a:xfrm>
          <a:off x="0" y="0"/>
          <a:ext cx="0" cy="0"/>
          <a:chOff x="0" y="0"/>
          <a:chExt cx="0" cy="0"/>
        </a:xfrm>
      </p:grpSpPr>
      <p:pic>
        <p:nvPicPr>
          <p:cNvPr id="216" name="Google Shape;216;p51" descr="cf-logo-v-cmyk-slide.png"/>
          <p:cNvPicPr preferRelativeResize="0"/>
          <p:nvPr/>
        </p:nvPicPr>
        <p:blipFill rotWithShape="1">
          <a:blip r:embed="rId2">
            <a:alphaModFix/>
          </a:blip>
          <a:srcRect/>
          <a:stretch/>
        </p:blipFill>
        <p:spPr>
          <a:xfrm>
            <a:off x="545551" y="4619224"/>
            <a:ext cx="922081" cy="306128"/>
          </a:xfrm>
          <a:prstGeom prst="rect">
            <a:avLst/>
          </a:prstGeom>
          <a:noFill/>
          <a:ln>
            <a:noFill/>
          </a:ln>
        </p:spPr>
      </p:pic>
      <p:pic>
        <p:nvPicPr>
          <p:cNvPr id="217" name="Google Shape;217;p51"/>
          <p:cNvPicPr preferRelativeResize="0"/>
          <p:nvPr/>
        </p:nvPicPr>
        <p:blipFill rotWithShape="1">
          <a:blip r:embed="rId3">
            <a:alphaModFix/>
          </a:blip>
          <a:srcRect/>
          <a:stretch/>
        </p:blipFill>
        <p:spPr>
          <a:xfrm>
            <a:off x="6521954" y="0"/>
            <a:ext cx="2622042" cy="5143500"/>
          </a:xfrm>
          <a:prstGeom prst="rect">
            <a:avLst/>
          </a:prstGeom>
          <a:noFill/>
          <a:ln>
            <a:noFill/>
          </a:ln>
        </p:spPr>
      </p:pic>
      <p:sp>
        <p:nvSpPr>
          <p:cNvPr id="218" name="Google Shape;218;p51"/>
          <p:cNvSpPr txBox="1">
            <a:spLocks noGrp="1"/>
          </p:cNvSpPr>
          <p:nvPr>
            <p:ph type="sldNum" idx="12"/>
          </p:nvPr>
        </p:nvSpPr>
        <p:spPr>
          <a:xfrm>
            <a:off x="8556784" y="4749851"/>
            <a:ext cx="548700" cy="393600"/>
          </a:xfrm>
          <a:prstGeom prst="rect">
            <a:avLst/>
          </a:prstGeom>
          <a:noFill/>
          <a:ln>
            <a:noFill/>
          </a:ln>
        </p:spPr>
        <p:txBody>
          <a:bodyPr spcFirstLastPara="1" wrap="square" lIns="68575" tIns="68575" rIns="68575" bIns="68575" anchor="ctr" anchorCtr="0">
            <a:noAutofit/>
          </a:bodyPr>
          <a:lstStyle>
            <a:lvl1pPr marL="0" marR="0" lvl="0" indent="0" algn="r" rtl="0">
              <a:spcBef>
                <a:spcPts val="0"/>
              </a:spcBef>
              <a:spcAft>
                <a:spcPts val="0"/>
              </a:spcAft>
              <a:buClr>
                <a:srgbClr val="888888"/>
              </a:buClr>
              <a:buSzPts val="900"/>
              <a:buFont typeface="Arial"/>
              <a:buNone/>
              <a:defRPr sz="900">
                <a:solidFill>
                  <a:srgbClr val="888888"/>
                </a:solidFill>
                <a:latin typeface="Arial"/>
                <a:ea typeface="Arial"/>
                <a:cs typeface="Arial"/>
                <a:sym typeface="Arial"/>
              </a:defRPr>
            </a:lvl1pPr>
            <a:lvl2pPr marL="0" marR="0" lvl="1" indent="0" algn="r" rtl="0">
              <a:spcBef>
                <a:spcPts val="0"/>
              </a:spcBef>
              <a:spcAft>
                <a:spcPts val="0"/>
              </a:spcAft>
              <a:buClr>
                <a:srgbClr val="888888"/>
              </a:buClr>
              <a:buSzPts val="900"/>
              <a:buFont typeface="Arial"/>
              <a:buNone/>
              <a:defRPr sz="900">
                <a:solidFill>
                  <a:srgbClr val="888888"/>
                </a:solidFill>
                <a:latin typeface="Arial"/>
                <a:ea typeface="Arial"/>
                <a:cs typeface="Arial"/>
                <a:sym typeface="Arial"/>
              </a:defRPr>
            </a:lvl2pPr>
            <a:lvl3pPr marL="0" marR="0" lvl="2" indent="0" algn="r" rtl="0">
              <a:spcBef>
                <a:spcPts val="0"/>
              </a:spcBef>
              <a:spcAft>
                <a:spcPts val="0"/>
              </a:spcAft>
              <a:buClr>
                <a:srgbClr val="888888"/>
              </a:buClr>
              <a:buSzPts val="900"/>
              <a:buFont typeface="Arial"/>
              <a:buNone/>
              <a:defRPr sz="900">
                <a:solidFill>
                  <a:srgbClr val="888888"/>
                </a:solidFill>
                <a:latin typeface="Arial"/>
                <a:ea typeface="Arial"/>
                <a:cs typeface="Arial"/>
                <a:sym typeface="Arial"/>
              </a:defRPr>
            </a:lvl3pPr>
            <a:lvl4pPr marL="0" marR="0" lvl="3" indent="0" algn="r" rtl="0">
              <a:spcBef>
                <a:spcPts val="0"/>
              </a:spcBef>
              <a:spcAft>
                <a:spcPts val="0"/>
              </a:spcAft>
              <a:buClr>
                <a:srgbClr val="888888"/>
              </a:buClr>
              <a:buSzPts val="900"/>
              <a:buFont typeface="Arial"/>
              <a:buNone/>
              <a:defRPr sz="900">
                <a:solidFill>
                  <a:srgbClr val="888888"/>
                </a:solidFill>
                <a:latin typeface="Arial"/>
                <a:ea typeface="Arial"/>
                <a:cs typeface="Arial"/>
                <a:sym typeface="Arial"/>
              </a:defRPr>
            </a:lvl4pPr>
            <a:lvl5pPr marL="0" marR="0" lvl="4" indent="0" algn="r" rtl="0">
              <a:spcBef>
                <a:spcPts val="0"/>
              </a:spcBef>
              <a:spcAft>
                <a:spcPts val="0"/>
              </a:spcAft>
              <a:buClr>
                <a:srgbClr val="888888"/>
              </a:buClr>
              <a:buSzPts val="900"/>
              <a:buFont typeface="Arial"/>
              <a:buNone/>
              <a:defRPr sz="900">
                <a:solidFill>
                  <a:srgbClr val="888888"/>
                </a:solidFill>
                <a:latin typeface="Arial"/>
                <a:ea typeface="Arial"/>
                <a:cs typeface="Arial"/>
                <a:sym typeface="Arial"/>
              </a:defRPr>
            </a:lvl5pPr>
            <a:lvl6pPr marL="0" marR="0" lvl="5" indent="0" algn="r" rtl="0">
              <a:spcBef>
                <a:spcPts val="0"/>
              </a:spcBef>
              <a:spcAft>
                <a:spcPts val="0"/>
              </a:spcAft>
              <a:buClr>
                <a:srgbClr val="888888"/>
              </a:buClr>
              <a:buSzPts val="900"/>
              <a:buFont typeface="Arial"/>
              <a:buNone/>
              <a:defRPr sz="900">
                <a:solidFill>
                  <a:srgbClr val="888888"/>
                </a:solidFill>
                <a:latin typeface="Arial"/>
                <a:ea typeface="Arial"/>
                <a:cs typeface="Arial"/>
                <a:sym typeface="Arial"/>
              </a:defRPr>
            </a:lvl6pPr>
            <a:lvl7pPr marL="0" marR="0" lvl="6" indent="0" algn="r" rtl="0">
              <a:spcBef>
                <a:spcPts val="0"/>
              </a:spcBef>
              <a:spcAft>
                <a:spcPts val="0"/>
              </a:spcAft>
              <a:buClr>
                <a:srgbClr val="888888"/>
              </a:buClr>
              <a:buSzPts val="900"/>
              <a:buFont typeface="Arial"/>
              <a:buNone/>
              <a:defRPr sz="900">
                <a:solidFill>
                  <a:srgbClr val="888888"/>
                </a:solidFill>
                <a:latin typeface="Arial"/>
                <a:ea typeface="Arial"/>
                <a:cs typeface="Arial"/>
                <a:sym typeface="Arial"/>
              </a:defRPr>
            </a:lvl7pPr>
            <a:lvl8pPr marL="0" marR="0" lvl="7" indent="0" algn="r" rtl="0">
              <a:spcBef>
                <a:spcPts val="0"/>
              </a:spcBef>
              <a:spcAft>
                <a:spcPts val="0"/>
              </a:spcAft>
              <a:buClr>
                <a:srgbClr val="888888"/>
              </a:buClr>
              <a:buSzPts val="900"/>
              <a:buFont typeface="Arial"/>
              <a:buNone/>
              <a:defRPr sz="900">
                <a:solidFill>
                  <a:srgbClr val="888888"/>
                </a:solidFill>
                <a:latin typeface="Arial"/>
                <a:ea typeface="Arial"/>
                <a:cs typeface="Arial"/>
                <a:sym typeface="Arial"/>
              </a:defRPr>
            </a:lvl8pPr>
            <a:lvl9pPr marL="0" marR="0" lvl="8" indent="0" algn="r" rtl="0">
              <a:spcBef>
                <a:spcPts val="0"/>
              </a:spcBef>
              <a:spcAft>
                <a:spcPts val="0"/>
              </a:spcAft>
              <a:buClr>
                <a:srgbClr val="888888"/>
              </a:buClr>
              <a:buSzPts val="900"/>
              <a:buFont typeface="Arial"/>
              <a:buNone/>
              <a:defRPr sz="9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21"/>
        <p:cNvGrpSpPr/>
        <p:nvPr/>
      </p:nvGrpSpPr>
      <p:grpSpPr>
        <a:xfrm>
          <a:off x="0" y="0"/>
          <a:ext cx="0" cy="0"/>
          <a:chOff x="0" y="0"/>
          <a:chExt cx="0" cy="0"/>
        </a:xfrm>
      </p:grpSpPr>
      <p:sp>
        <p:nvSpPr>
          <p:cNvPr id="222" name="Google Shape;222;p53"/>
          <p:cNvSpPr txBox="1">
            <a:spLocks noGrp="1"/>
          </p:cNvSpPr>
          <p:nvPr>
            <p:ph type="title"/>
          </p:nvPr>
        </p:nvSpPr>
        <p:spPr>
          <a:xfrm>
            <a:off x="495300" y="476250"/>
            <a:ext cx="8266200" cy="587100"/>
          </a:xfrm>
          <a:prstGeom prst="rect">
            <a:avLst/>
          </a:prstGeom>
          <a:noFill/>
          <a:ln>
            <a:noFill/>
          </a:ln>
        </p:spPr>
        <p:txBody>
          <a:bodyPr spcFirstLastPara="1" wrap="square" lIns="91425" tIns="91425" rIns="91425" bIns="91425" anchor="ctr" anchorCtr="0">
            <a:noAutofit/>
          </a:bodyPr>
          <a:lstStyle>
            <a:lvl1pPr marR="0" lvl="0" algn="l" rtl="0">
              <a:lnSpc>
                <a:spcPct val="12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1pPr>
            <a:lvl2pPr marR="0" lvl="1" algn="l" rtl="0">
              <a:lnSpc>
                <a:spcPct val="12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2pPr>
            <a:lvl3pPr marR="0" lvl="2" algn="l" rtl="0">
              <a:lnSpc>
                <a:spcPct val="12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3pPr>
            <a:lvl4pPr marR="0" lvl="3" algn="l" rtl="0">
              <a:lnSpc>
                <a:spcPct val="12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4pPr>
            <a:lvl5pPr marR="0" lvl="4" algn="l" rtl="0">
              <a:lnSpc>
                <a:spcPct val="12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5pPr>
            <a:lvl6pPr marR="0" lvl="5" algn="l" rtl="0">
              <a:lnSpc>
                <a:spcPct val="10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6pPr>
            <a:lvl7pPr marR="0" lvl="6" algn="l" rtl="0">
              <a:lnSpc>
                <a:spcPct val="10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7pPr>
            <a:lvl8pPr marR="0" lvl="7" algn="l" rtl="0">
              <a:lnSpc>
                <a:spcPct val="10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8pPr>
            <a:lvl9pPr marR="0" lvl="8" algn="l" rtl="0">
              <a:lnSpc>
                <a:spcPct val="10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without logo">
  <p:cSld name="Blank without logo">
    <p:spTree>
      <p:nvGrpSpPr>
        <p:cNvPr id="1" name="Shape 223"/>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 Content Vertical">
  <p:cSld name="2 Content Vertical">
    <p:spTree>
      <p:nvGrpSpPr>
        <p:cNvPr id="1" name="Shape 224"/>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225"/>
        <p:cNvGrpSpPr/>
        <p:nvPr/>
      </p:nvGrpSpPr>
      <p:grpSpPr>
        <a:xfrm>
          <a:off x="0" y="0"/>
          <a:ext cx="0" cy="0"/>
          <a:chOff x="0" y="0"/>
          <a:chExt cx="0" cy="0"/>
        </a:xfrm>
      </p:grpSpPr>
      <p:sp>
        <p:nvSpPr>
          <p:cNvPr id="226" name="Google Shape;226;p5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9pPr>
          </a:lstStyle>
          <a:p>
            <a:endParaRPr/>
          </a:p>
        </p:txBody>
      </p:sp>
      <p:sp>
        <p:nvSpPr>
          <p:cNvPr id="227" name="Google Shape;227;p5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228" name="Google Shape;228;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229"/>
        <p:cNvGrpSpPr/>
        <p:nvPr/>
      </p:nvGrpSpPr>
      <p:grpSpPr>
        <a:xfrm>
          <a:off x="0" y="0"/>
          <a:ext cx="0" cy="0"/>
          <a:chOff x="0" y="0"/>
          <a:chExt cx="0" cy="0"/>
        </a:xfrm>
      </p:grpSpPr>
      <p:sp>
        <p:nvSpPr>
          <p:cNvPr id="230" name="Google Shape;230;p57"/>
          <p:cNvSpPr txBox="1">
            <a:spLocks noGrp="1"/>
          </p:cNvSpPr>
          <p:nvPr>
            <p:ph type="sldNum" idx="12"/>
          </p:nvPr>
        </p:nvSpPr>
        <p:spPr>
          <a:xfrm>
            <a:off x="4437983" y="4878958"/>
            <a:ext cx="259200" cy="201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sz="1400">
              <a:solidFill>
                <a:srgbClr val="FFFFFF"/>
              </a:solidFill>
              <a:latin typeface="Open Sans"/>
              <a:ea typeface="Open Sans"/>
              <a:cs typeface="Open Sans"/>
              <a:sym typeface="Open San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1"/>
        <p:cNvGrpSpPr/>
        <p:nvPr/>
      </p:nvGrpSpPr>
      <p:grpSpPr>
        <a:xfrm>
          <a:off x="0" y="0"/>
          <a:ext cx="0" cy="0"/>
          <a:chOff x="0" y="0"/>
          <a:chExt cx="0" cy="0"/>
        </a:xfrm>
      </p:grpSpPr>
      <p:pic>
        <p:nvPicPr>
          <p:cNvPr id="232" name="Google Shape;232;p58"/>
          <p:cNvPicPr preferRelativeResize="0"/>
          <p:nvPr/>
        </p:nvPicPr>
        <p:blipFill rotWithShape="1">
          <a:blip r:embed="rId2">
            <a:alphaModFix/>
          </a:blip>
          <a:srcRect/>
          <a:stretch/>
        </p:blipFill>
        <p:spPr>
          <a:xfrm>
            <a:off x="495300" y="476250"/>
            <a:ext cx="1784261" cy="594679"/>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 violet blue">
  <p:cSld name="Section header - violet blue">
    <p:spTree>
      <p:nvGrpSpPr>
        <p:cNvPr id="1" name="Shape 233"/>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1">
  <p:cSld name="Title Only">
    <p:spTree>
      <p:nvGrpSpPr>
        <p:cNvPr id="1" name="Shape 234"/>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35"/>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36"/>
        <p:cNvGrpSpPr/>
        <p:nvPr/>
      </p:nvGrpSpPr>
      <p:grpSpPr>
        <a:xfrm>
          <a:off x="0" y="0"/>
          <a:ext cx="0" cy="0"/>
          <a:chOff x="0" y="0"/>
          <a:chExt cx="0" cy="0"/>
        </a:xfrm>
      </p:grpSpPr>
      <p:pic>
        <p:nvPicPr>
          <p:cNvPr id="237" name="Google Shape;237;p62"/>
          <p:cNvPicPr preferRelativeResize="0"/>
          <p:nvPr/>
        </p:nvPicPr>
        <p:blipFill rotWithShape="1">
          <a:blip r:embed="rId2">
            <a:alphaModFix/>
          </a:blip>
          <a:srcRect/>
          <a:stretch/>
        </p:blipFill>
        <p:spPr>
          <a:xfrm>
            <a:off x="495300" y="4692046"/>
            <a:ext cx="447235" cy="149060"/>
          </a:xfrm>
          <a:prstGeom prst="rect">
            <a:avLst/>
          </a:prstGeom>
          <a:noFill/>
          <a:ln>
            <a:noFill/>
          </a:ln>
        </p:spPr>
      </p:pic>
      <p:sp>
        <p:nvSpPr>
          <p:cNvPr id="238" name="Google Shape;238;p62"/>
          <p:cNvSpPr txBox="1"/>
          <p:nvPr/>
        </p:nvSpPr>
        <p:spPr>
          <a:xfrm>
            <a:off x="1083856" y="4784642"/>
            <a:ext cx="1173900" cy="16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
              <a:buFont typeface="Arial"/>
              <a:buNone/>
            </a:pPr>
            <a:r>
              <a:rPr lang="en" sz="400" b="0" i="0" u="none" strike="noStrike" cap="none">
                <a:solidFill>
                  <a:srgbClr val="000000"/>
                </a:solidFill>
                <a:latin typeface="Open Sans"/>
                <a:ea typeface="Open Sans"/>
                <a:cs typeface="Open Sans"/>
                <a:sym typeface="Open Sans"/>
              </a:rPr>
              <a:t>Confidential. Copyright © Cloudflare, Inc.</a:t>
            </a:r>
            <a:endParaRPr sz="400" b="0" i="0" u="none" strike="noStrike" cap="none">
              <a:solidFill>
                <a:srgbClr val="000000"/>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239"/>
        <p:cNvGrpSpPr/>
        <p:nvPr/>
      </p:nvGrpSpPr>
      <p:grpSpPr>
        <a:xfrm>
          <a:off x="0" y="0"/>
          <a:ext cx="0" cy="0"/>
          <a:chOff x="0" y="0"/>
          <a:chExt cx="0" cy="0"/>
        </a:xfrm>
      </p:grpSpPr>
      <p:sp>
        <p:nvSpPr>
          <p:cNvPr id="240" name="Google Shape;240;p6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29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1" name="Google Shape;241;p63"/>
          <p:cNvSpPr txBox="1">
            <a:spLocks noGrp="1"/>
          </p:cNvSpPr>
          <p:nvPr>
            <p:ph type="body" idx="1"/>
          </p:nvPr>
        </p:nvSpPr>
        <p:spPr>
          <a:xfrm>
            <a:off x="457200" y="1200150"/>
            <a:ext cx="8229600" cy="33585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404041"/>
              </a:buClr>
              <a:buSzPts val="3000"/>
              <a:buFont typeface="Arial"/>
              <a:buChar char="●"/>
              <a:defRPr sz="1400" b="0" i="0" u="none" strike="noStrike" cap="none">
                <a:solidFill>
                  <a:srgbClr val="404041"/>
                </a:solidFill>
                <a:latin typeface="Arial"/>
                <a:ea typeface="Arial"/>
                <a:cs typeface="Arial"/>
                <a:sym typeface="Arial"/>
              </a:defRPr>
            </a:lvl1pPr>
            <a:lvl2pPr marL="914400" marR="0" lvl="1" indent="-381000" algn="l" rtl="0">
              <a:lnSpc>
                <a:spcPct val="100000"/>
              </a:lnSpc>
              <a:spcBef>
                <a:spcPts val="0"/>
              </a:spcBef>
              <a:spcAft>
                <a:spcPts val="0"/>
              </a:spcAft>
              <a:buClr>
                <a:srgbClr val="404041"/>
              </a:buClr>
              <a:buSzPts val="2400"/>
              <a:buFont typeface="Arial"/>
              <a:buChar char="○"/>
              <a:defRPr sz="1400" b="0" i="0" u="none" strike="noStrike" cap="none">
                <a:solidFill>
                  <a:srgbClr val="404041"/>
                </a:solidFill>
                <a:latin typeface="Arial"/>
                <a:ea typeface="Arial"/>
                <a:cs typeface="Arial"/>
                <a:sym typeface="Arial"/>
              </a:defRPr>
            </a:lvl2pPr>
            <a:lvl3pPr marL="1371600" marR="0" lvl="2" indent="-381000" algn="l" rtl="0">
              <a:lnSpc>
                <a:spcPct val="100000"/>
              </a:lnSpc>
              <a:spcBef>
                <a:spcPts val="0"/>
              </a:spcBef>
              <a:spcAft>
                <a:spcPts val="0"/>
              </a:spcAft>
              <a:buClr>
                <a:srgbClr val="404041"/>
              </a:buClr>
              <a:buSzPts val="2400"/>
              <a:buFont typeface="Arial"/>
              <a:buChar char="■"/>
              <a:defRPr sz="1400" b="0" i="0" u="none" strike="noStrike" cap="none">
                <a:solidFill>
                  <a:srgbClr val="404041"/>
                </a:solidFill>
                <a:latin typeface="Arial"/>
                <a:ea typeface="Arial"/>
                <a:cs typeface="Arial"/>
                <a:sym typeface="Arial"/>
              </a:defRPr>
            </a:lvl3pPr>
            <a:lvl4pPr marL="1828800" marR="0" lvl="3" indent="-342900" algn="l" rtl="0">
              <a:lnSpc>
                <a:spcPct val="100000"/>
              </a:lnSpc>
              <a:spcBef>
                <a:spcPts val="0"/>
              </a:spcBef>
              <a:spcAft>
                <a:spcPts val="0"/>
              </a:spcAft>
              <a:buClr>
                <a:srgbClr val="404041"/>
              </a:buClr>
              <a:buSzPts val="1800"/>
              <a:buFont typeface="Arial"/>
              <a:buChar char="●"/>
              <a:defRPr sz="1400" b="0" i="0" u="none" strike="noStrike" cap="none">
                <a:solidFill>
                  <a:srgbClr val="404041"/>
                </a:solidFill>
                <a:latin typeface="Arial"/>
                <a:ea typeface="Arial"/>
                <a:cs typeface="Arial"/>
                <a:sym typeface="Arial"/>
              </a:defRPr>
            </a:lvl4pPr>
            <a:lvl5pPr marL="2286000" marR="0" lvl="4" indent="-342900" algn="l" rtl="0">
              <a:lnSpc>
                <a:spcPct val="100000"/>
              </a:lnSpc>
              <a:spcBef>
                <a:spcPts val="0"/>
              </a:spcBef>
              <a:spcAft>
                <a:spcPts val="0"/>
              </a:spcAft>
              <a:buClr>
                <a:srgbClr val="404041"/>
              </a:buClr>
              <a:buSzPts val="1800"/>
              <a:buFont typeface="Arial"/>
              <a:buChar char="○"/>
              <a:defRPr sz="1400" b="0" i="0" u="none" strike="noStrike" cap="none">
                <a:solidFill>
                  <a:srgbClr val="404041"/>
                </a:solidFill>
                <a:latin typeface="Arial"/>
                <a:ea typeface="Arial"/>
                <a:cs typeface="Arial"/>
                <a:sym typeface="Arial"/>
              </a:defRPr>
            </a:lvl5pPr>
            <a:lvl6pPr marL="2743200" marR="0" lvl="5" indent="-342900" algn="l" rtl="0">
              <a:lnSpc>
                <a:spcPct val="100000"/>
              </a:lnSpc>
              <a:spcBef>
                <a:spcPts val="0"/>
              </a:spcBef>
              <a:spcAft>
                <a:spcPts val="0"/>
              </a:spcAft>
              <a:buClr>
                <a:srgbClr val="404041"/>
              </a:buClr>
              <a:buSzPts val="1800"/>
              <a:buFont typeface="Arial"/>
              <a:buChar char="■"/>
              <a:defRPr sz="1400" b="0" i="0" u="none" strike="noStrike" cap="none">
                <a:solidFill>
                  <a:srgbClr val="404041"/>
                </a:solidFill>
                <a:latin typeface="Arial"/>
                <a:ea typeface="Arial"/>
                <a:cs typeface="Arial"/>
                <a:sym typeface="Arial"/>
              </a:defRPr>
            </a:lvl6pPr>
            <a:lvl7pPr marL="3200400" marR="0" lvl="6" indent="-342900" algn="l" rtl="0">
              <a:lnSpc>
                <a:spcPct val="100000"/>
              </a:lnSpc>
              <a:spcBef>
                <a:spcPts val="0"/>
              </a:spcBef>
              <a:spcAft>
                <a:spcPts val="0"/>
              </a:spcAft>
              <a:buClr>
                <a:srgbClr val="404041"/>
              </a:buClr>
              <a:buSzPts val="1800"/>
              <a:buFont typeface="Arial"/>
              <a:buChar char="●"/>
              <a:defRPr sz="1400" b="0" i="0" u="none" strike="noStrike" cap="none">
                <a:solidFill>
                  <a:srgbClr val="404041"/>
                </a:solidFill>
                <a:latin typeface="Arial"/>
                <a:ea typeface="Arial"/>
                <a:cs typeface="Arial"/>
                <a:sym typeface="Arial"/>
              </a:defRPr>
            </a:lvl7pPr>
            <a:lvl8pPr marL="3657600" marR="0" lvl="7" indent="-342900" algn="l" rtl="0">
              <a:lnSpc>
                <a:spcPct val="100000"/>
              </a:lnSpc>
              <a:spcBef>
                <a:spcPts val="0"/>
              </a:spcBef>
              <a:spcAft>
                <a:spcPts val="0"/>
              </a:spcAft>
              <a:buClr>
                <a:srgbClr val="404041"/>
              </a:buClr>
              <a:buSzPts val="1800"/>
              <a:buFont typeface="Arial"/>
              <a:buChar char="○"/>
              <a:defRPr sz="1400" b="0" i="0" u="none" strike="noStrike" cap="none">
                <a:solidFill>
                  <a:srgbClr val="404041"/>
                </a:solidFill>
                <a:latin typeface="Arial"/>
                <a:ea typeface="Arial"/>
                <a:cs typeface="Arial"/>
                <a:sym typeface="Arial"/>
              </a:defRPr>
            </a:lvl8pPr>
            <a:lvl9pPr marL="4114800" marR="0" lvl="8" indent="-342900" algn="l" rtl="0">
              <a:lnSpc>
                <a:spcPct val="100000"/>
              </a:lnSpc>
              <a:spcBef>
                <a:spcPts val="0"/>
              </a:spcBef>
              <a:spcAft>
                <a:spcPts val="0"/>
              </a:spcAft>
              <a:buClr>
                <a:srgbClr val="404041"/>
              </a:buClr>
              <a:buSzPts val="1800"/>
              <a:buFont typeface="Arial"/>
              <a:buChar char="■"/>
              <a:defRPr sz="1400" b="0" i="0" u="none" strike="noStrike" cap="none">
                <a:solidFill>
                  <a:srgbClr val="404041"/>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with logo">
  <p:cSld name="Blank with logo">
    <p:spTree>
      <p:nvGrpSpPr>
        <p:cNvPr id="1" name="Shape 242"/>
        <p:cNvGrpSpPr/>
        <p:nvPr/>
      </p:nvGrpSpPr>
      <p:grpSpPr>
        <a:xfrm>
          <a:off x="0" y="0"/>
          <a:ext cx="0" cy="0"/>
          <a:chOff x="0" y="0"/>
          <a:chExt cx="0" cy="0"/>
        </a:xfrm>
      </p:grpSpPr>
      <p:sp>
        <p:nvSpPr>
          <p:cNvPr id="243" name="Google Shape;243;p6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with logo">
  <p:cSld name="Title with logo">
    <p:spTree>
      <p:nvGrpSpPr>
        <p:cNvPr id="1" name="Shape 244"/>
        <p:cNvGrpSpPr/>
        <p:nvPr/>
      </p:nvGrpSpPr>
      <p:grpSpPr>
        <a:xfrm>
          <a:off x="0" y="0"/>
          <a:ext cx="0" cy="0"/>
          <a:chOff x="0" y="0"/>
          <a:chExt cx="0" cy="0"/>
        </a:xfrm>
      </p:grpSpPr>
      <p:sp>
        <p:nvSpPr>
          <p:cNvPr id="245" name="Google Shape;245;p65"/>
          <p:cNvSpPr txBox="1">
            <a:spLocks noGrp="1"/>
          </p:cNvSpPr>
          <p:nvPr>
            <p:ph type="title"/>
          </p:nvPr>
        </p:nvSpPr>
        <p:spPr>
          <a:xfrm>
            <a:off x="381004" y="381000"/>
            <a:ext cx="8380500" cy="682500"/>
          </a:xfrm>
          <a:prstGeom prst="rect">
            <a:avLst/>
          </a:prstGeom>
          <a:noFill/>
          <a:ln>
            <a:noFill/>
          </a:ln>
        </p:spPr>
        <p:txBody>
          <a:bodyPr spcFirstLastPara="1" wrap="square" lIns="91425" tIns="91425" rIns="91425" bIns="91425" anchor="ctr" anchorCtr="0">
            <a:noAutofit/>
          </a:bodyPr>
          <a:lstStyle>
            <a:lvl1pPr marR="0" lvl="0" algn="l" rtl="0">
              <a:lnSpc>
                <a:spcPct val="120000"/>
              </a:lnSpc>
              <a:spcBef>
                <a:spcPts val="0"/>
              </a:spcBef>
              <a:spcAft>
                <a:spcPts val="0"/>
              </a:spcAft>
              <a:buClr>
                <a:srgbClr val="000000"/>
              </a:buClr>
              <a:buSzPts val="2900"/>
              <a:buFont typeface="Arial"/>
              <a:buNone/>
              <a:defRPr sz="2400" b="0" i="0" u="none" strike="noStrike" cap="none">
                <a:solidFill>
                  <a:srgbClr val="408BC9"/>
                </a:solidFill>
                <a:latin typeface="Open Sans Light"/>
                <a:ea typeface="Open Sans Light"/>
                <a:cs typeface="Open Sans Light"/>
                <a:sym typeface="Open Sans Light"/>
              </a:defRPr>
            </a:lvl1pPr>
            <a:lvl2pPr marR="0" lvl="1" algn="l" rtl="0">
              <a:lnSpc>
                <a:spcPct val="120000"/>
              </a:lnSpc>
              <a:spcBef>
                <a:spcPts val="0"/>
              </a:spcBef>
              <a:spcAft>
                <a:spcPts val="0"/>
              </a:spcAft>
              <a:buClr>
                <a:srgbClr val="000000"/>
              </a:buClr>
              <a:buSzPts val="3600"/>
              <a:buFont typeface="Arial"/>
              <a:buNone/>
              <a:defRPr sz="2400" b="0" i="0" u="none" strike="noStrike" cap="none">
                <a:solidFill>
                  <a:schemeClr val="accent1"/>
                </a:solidFill>
                <a:latin typeface="Open Sans Light"/>
                <a:ea typeface="Open Sans Light"/>
                <a:cs typeface="Open Sans Light"/>
                <a:sym typeface="Open Sans Light"/>
              </a:defRPr>
            </a:lvl2pPr>
            <a:lvl3pPr marR="0" lvl="2" algn="l" rtl="0">
              <a:lnSpc>
                <a:spcPct val="120000"/>
              </a:lnSpc>
              <a:spcBef>
                <a:spcPts val="0"/>
              </a:spcBef>
              <a:spcAft>
                <a:spcPts val="0"/>
              </a:spcAft>
              <a:buClr>
                <a:srgbClr val="000000"/>
              </a:buClr>
              <a:buSzPts val="3600"/>
              <a:buFont typeface="Arial"/>
              <a:buNone/>
              <a:defRPr sz="2400" b="0" i="0" u="none" strike="noStrike" cap="none">
                <a:solidFill>
                  <a:schemeClr val="accent1"/>
                </a:solidFill>
                <a:latin typeface="Open Sans Light"/>
                <a:ea typeface="Open Sans Light"/>
                <a:cs typeface="Open Sans Light"/>
                <a:sym typeface="Open Sans Light"/>
              </a:defRPr>
            </a:lvl3pPr>
            <a:lvl4pPr marR="0" lvl="3" algn="l" rtl="0">
              <a:lnSpc>
                <a:spcPct val="120000"/>
              </a:lnSpc>
              <a:spcBef>
                <a:spcPts val="0"/>
              </a:spcBef>
              <a:spcAft>
                <a:spcPts val="0"/>
              </a:spcAft>
              <a:buClr>
                <a:srgbClr val="000000"/>
              </a:buClr>
              <a:buSzPts val="3600"/>
              <a:buFont typeface="Arial"/>
              <a:buNone/>
              <a:defRPr sz="2400" b="0" i="0" u="none" strike="noStrike" cap="none">
                <a:solidFill>
                  <a:schemeClr val="accent1"/>
                </a:solidFill>
                <a:latin typeface="Open Sans Light"/>
                <a:ea typeface="Open Sans Light"/>
                <a:cs typeface="Open Sans Light"/>
                <a:sym typeface="Open Sans Light"/>
              </a:defRPr>
            </a:lvl4pPr>
            <a:lvl5pPr marR="0" lvl="4" algn="l" rtl="0">
              <a:lnSpc>
                <a:spcPct val="120000"/>
              </a:lnSpc>
              <a:spcBef>
                <a:spcPts val="0"/>
              </a:spcBef>
              <a:spcAft>
                <a:spcPts val="0"/>
              </a:spcAft>
              <a:buClr>
                <a:srgbClr val="000000"/>
              </a:buClr>
              <a:buSzPts val="3600"/>
              <a:buFont typeface="Arial"/>
              <a:buNone/>
              <a:defRPr sz="2400" b="0" i="0" u="none" strike="noStrike" cap="none">
                <a:solidFill>
                  <a:schemeClr val="accent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3600"/>
              <a:buFont typeface="Arial"/>
              <a:buNone/>
              <a:defRPr sz="2400" b="0" i="0" u="none" strike="noStrike" cap="none">
                <a:solidFill>
                  <a:schemeClr val="accent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3600"/>
              <a:buFont typeface="Arial"/>
              <a:buNone/>
              <a:defRPr sz="2400" b="0" i="0" u="none" strike="noStrike" cap="none">
                <a:solidFill>
                  <a:schemeClr val="accent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3600"/>
              <a:buFont typeface="Arial"/>
              <a:buNone/>
              <a:defRPr sz="2400" b="0" i="0" u="none" strike="noStrike" cap="none">
                <a:solidFill>
                  <a:schemeClr val="accent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3600"/>
              <a:buFont typeface="Arial"/>
              <a:buNone/>
              <a:defRPr sz="2400" b="0" i="0" u="none" strike="noStrike" cap="none">
                <a:solidFill>
                  <a:schemeClr val="accent1"/>
                </a:solidFill>
                <a:latin typeface="Open Sans Light"/>
                <a:ea typeface="Open Sans Light"/>
                <a:cs typeface="Open Sans Light"/>
                <a:sym typeface="Open Sans Light"/>
              </a:defRPr>
            </a:lvl9pPr>
          </a:lstStyle>
          <a:p>
            <a:endParaRPr/>
          </a:p>
        </p:txBody>
      </p:sp>
      <p:sp>
        <p:nvSpPr>
          <p:cNvPr id="246" name="Google Shape;246;p65"/>
          <p:cNvSpPr txBox="1">
            <a:spLocks noGrp="1"/>
          </p:cNvSpPr>
          <p:nvPr>
            <p:ph type="ftr" idx="11"/>
          </p:nvPr>
        </p:nvSpPr>
        <p:spPr>
          <a:xfrm>
            <a:off x="4571209" y="4766072"/>
            <a:ext cx="3656100" cy="206100"/>
          </a:xfrm>
          <a:prstGeom prst="rect">
            <a:avLst/>
          </a:prstGeom>
          <a:noFill/>
          <a:ln>
            <a:noFill/>
          </a:ln>
        </p:spPr>
        <p:txBody>
          <a:bodyPr spcFirstLastPara="1" wrap="square" lIns="68575" tIns="68575" rIns="68575" bIns="68575" anchor="ctr" anchorCtr="0">
            <a:noAutofit/>
          </a:bodyPr>
          <a:lstStyle>
            <a:lvl1pPr marR="0" lvl="0" algn="r" rtl="0">
              <a:lnSpc>
                <a:spcPct val="100000"/>
              </a:lnSpc>
              <a:spcBef>
                <a:spcPts val="0"/>
              </a:spcBef>
              <a:spcAft>
                <a:spcPts val="0"/>
              </a:spcAft>
              <a:buClr>
                <a:srgbClr val="000000"/>
              </a:buClr>
              <a:buSzPts val="1100"/>
              <a:buFont typeface="Arial"/>
              <a:buNone/>
              <a:defRPr sz="600" b="0" i="0" u="none" strike="noStrike" cap="none">
                <a:solidFill>
                  <a:srgbClr val="AEABAB"/>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247" name="Google Shape;247;p65"/>
          <p:cNvSpPr txBox="1">
            <a:spLocks noGrp="1"/>
          </p:cNvSpPr>
          <p:nvPr>
            <p:ph type="sldNum" idx="12"/>
          </p:nvPr>
        </p:nvSpPr>
        <p:spPr>
          <a:xfrm>
            <a:off x="8226424" y="4766073"/>
            <a:ext cx="534900" cy="206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93949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93949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93949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93949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93949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93949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93949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93949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93949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itle Slide 1">
  <p:cSld name="1_Title Slide">
    <p:spTree>
      <p:nvGrpSpPr>
        <p:cNvPr id="1" name="Shape 248"/>
        <p:cNvGrpSpPr/>
        <p:nvPr/>
      </p:nvGrpSpPr>
      <p:grpSpPr>
        <a:xfrm>
          <a:off x="0" y="0"/>
          <a:ext cx="0" cy="0"/>
          <a:chOff x="0" y="0"/>
          <a:chExt cx="0" cy="0"/>
        </a:xfrm>
      </p:grpSpPr>
      <p:sp>
        <p:nvSpPr>
          <p:cNvPr id="249" name="Google Shape;249;p66"/>
          <p:cNvSpPr txBox="1">
            <a:spLocks noGrp="1"/>
          </p:cNvSpPr>
          <p:nvPr>
            <p:ph type="ctrTitle"/>
          </p:nvPr>
        </p:nvSpPr>
        <p:spPr>
          <a:xfrm>
            <a:off x="381001" y="2572359"/>
            <a:ext cx="8380500" cy="1102500"/>
          </a:xfrm>
          <a:prstGeom prst="rect">
            <a:avLst/>
          </a:prstGeom>
          <a:noFill/>
          <a:ln>
            <a:noFill/>
          </a:ln>
        </p:spPr>
        <p:txBody>
          <a:bodyPr spcFirstLastPara="1" wrap="square" lIns="91425" tIns="91425" rIns="91425" bIns="91425" anchor="b" anchorCtr="0">
            <a:noAutofit/>
          </a:bodyPr>
          <a:lstStyle>
            <a:lvl1pPr marR="0" lvl="0" algn="l" rtl="0">
              <a:lnSpc>
                <a:spcPct val="120000"/>
              </a:lnSpc>
              <a:spcBef>
                <a:spcPts val="0"/>
              </a:spcBef>
              <a:spcAft>
                <a:spcPts val="0"/>
              </a:spcAft>
              <a:buClr>
                <a:srgbClr val="000000"/>
              </a:buClr>
              <a:buSzPts val="2900"/>
              <a:buFont typeface="Arial"/>
              <a:buNone/>
              <a:defRPr sz="3200" b="0" i="0" u="none" strike="noStrike" cap="none">
                <a:solidFill>
                  <a:schemeClr val="accent1"/>
                </a:solidFill>
                <a:latin typeface="Open Sans Light"/>
                <a:ea typeface="Open Sans Light"/>
                <a:cs typeface="Open Sans Light"/>
                <a:sym typeface="Open Sans Light"/>
              </a:defRPr>
            </a:lvl1pPr>
            <a:lvl2pPr marR="0" lvl="1" algn="l" rtl="0">
              <a:lnSpc>
                <a:spcPct val="120000"/>
              </a:lnSpc>
              <a:spcBef>
                <a:spcPts val="0"/>
              </a:spcBef>
              <a:spcAft>
                <a:spcPts val="0"/>
              </a:spcAft>
              <a:buClr>
                <a:srgbClr val="000000"/>
              </a:buClr>
              <a:buSzPts val="3600"/>
              <a:buFont typeface="Arial"/>
              <a:buNone/>
              <a:defRPr sz="3200" b="0" i="0" u="none" strike="noStrike" cap="none">
                <a:solidFill>
                  <a:schemeClr val="accent1"/>
                </a:solidFill>
                <a:latin typeface="Open Sans Light"/>
                <a:ea typeface="Open Sans Light"/>
                <a:cs typeface="Open Sans Light"/>
                <a:sym typeface="Open Sans Light"/>
              </a:defRPr>
            </a:lvl2pPr>
            <a:lvl3pPr marR="0" lvl="2" algn="l" rtl="0">
              <a:lnSpc>
                <a:spcPct val="120000"/>
              </a:lnSpc>
              <a:spcBef>
                <a:spcPts val="0"/>
              </a:spcBef>
              <a:spcAft>
                <a:spcPts val="0"/>
              </a:spcAft>
              <a:buClr>
                <a:srgbClr val="000000"/>
              </a:buClr>
              <a:buSzPts val="3600"/>
              <a:buFont typeface="Arial"/>
              <a:buNone/>
              <a:defRPr sz="3200" b="0" i="0" u="none" strike="noStrike" cap="none">
                <a:solidFill>
                  <a:schemeClr val="accent1"/>
                </a:solidFill>
                <a:latin typeface="Open Sans Light"/>
                <a:ea typeface="Open Sans Light"/>
                <a:cs typeface="Open Sans Light"/>
                <a:sym typeface="Open Sans Light"/>
              </a:defRPr>
            </a:lvl3pPr>
            <a:lvl4pPr marR="0" lvl="3" algn="l" rtl="0">
              <a:lnSpc>
                <a:spcPct val="120000"/>
              </a:lnSpc>
              <a:spcBef>
                <a:spcPts val="0"/>
              </a:spcBef>
              <a:spcAft>
                <a:spcPts val="0"/>
              </a:spcAft>
              <a:buClr>
                <a:srgbClr val="000000"/>
              </a:buClr>
              <a:buSzPts val="3600"/>
              <a:buFont typeface="Arial"/>
              <a:buNone/>
              <a:defRPr sz="3200" b="0" i="0" u="none" strike="noStrike" cap="none">
                <a:solidFill>
                  <a:schemeClr val="accent1"/>
                </a:solidFill>
                <a:latin typeface="Open Sans Light"/>
                <a:ea typeface="Open Sans Light"/>
                <a:cs typeface="Open Sans Light"/>
                <a:sym typeface="Open Sans Light"/>
              </a:defRPr>
            </a:lvl4pPr>
            <a:lvl5pPr marR="0" lvl="4" algn="l" rtl="0">
              <a:lnSpc>
                <a:spcPct val="120000"/>
              </a:lnSpc>
              <a:spcBef>
                <a:spcPts val="0"/>
              </a:spcBef>
              <a:spcAft>
                <a:spcPts val="0"/>
              </a:spcAft>
              <a:buClr>
                <a:srgbClr val="000000"/>
              </a:buClr>
              <a:buSzPts val="3600"/>
              <a:buFont typeface="Arial"/>
              <a:buNone/>
              <a:defRPr sz="3200" b="0" i="0" u="none" strike="noStrike" cap="none">
                <a:solidFill>
                  <a:schemeClr val="accent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3600"/>
              <a:buFont typeface="Arial"/>
              <a:buNone/>
              <a:defRPr sz="3200" b="0" i="0" u="none" strike="noStrike" cap="none">
                <a:solidFill>
                  <a:schemeClr val="accent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3600"/>
              <a:buFont typeface="Arial"/>
              <a:buNone/>
              <a:defRPr sz="3200" b="0" i="0" u="none" strike="noStrike" cap="none">
                <a:solidFill>
                  <a:schemeClr val="accent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3600"/>
              <a:buFont typeface="Arial"/>
              <a:buNone/>
              <a:defRPr sz="3200" b="0" i="0" u="none" strike="noStrike" cap="none">
                <a:solidFill>
                  <a:schemeClr val="accent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3600"/>
              <a:buFont typeface="Arial"/>
              <a:buNone/>
              <a:defRPr sz="3200" b="0" i="0" u="none" strike="noStrike" cap="none">
                <a:solidFill>
                  <a:schemeClr val="accent1"/>
                </a:solidFill>
                <a:latin typeface="Open Sans Light"/>
                <a:ea typeface="Open Sans Light"/>
                <a:cs typeface="Open Sans Light"/>
                <a:sym typeface="Open Sans Light"/>
              </a:defRPr>
            </a:lvl9pPr>
          </a:lstStyle>
          <a:p>
            <a:endParaRPr/>
          </a:p>
        </p:txBody>
      </p:sp>
      <p:sp>
        <p:nvSpPr>
          <p:cNvPr id="250" name="Google Shape;250;p66"/>
          <p:cNvSpPr txBox="1">
            <a:spLocks noGrp="1"/>
          </p:cNvSpPr>
          <p:nvPr>
            <p:ph type="subTitle" idx="1"/>
          </p:nvPr>
        </p:nvSpPr>
        <p:spPr>
          <a:xfrm>
            <a:off x="381001" y="3674879"/>
            <a:ext cx="8380500" cy="933600"/>
          </a:xfrm>
          <a:prstGeom prst="rect">
            <a:avLst/>
          </a:prstGeom>
          <a:noFill/>
          <a:ln>
            <a:noFill/>
          </a:ln>
        </p:spPr>
        <p:txBody>
          <a:bodyPr spcFirstLastPara="1" wrap="square" lIns="91425" tIns="91425" rIns="91425" bIns="91425" anchor="t" anchorCtr="0">
            <a:noAutofit/>
          </a:bodyPr>
          <a:lstStyle>
            <a:lvl1pPr marR="0" lvl="0" algn="l" rtl="0">
              <a:lnSpc>
                <a:spcPct val="120000"/>
              </a:lnSpc>
              <a:spcBef>
                <a:spcPts val="1200"/>
              </a:spcBef>
              <a:spcAft>
                <a:spcPts val="0"/>
              </a:spcAft>
              <a:buClr>
                <a:schemeClr val="accent1"/>
              </a:buClr>
              <a:buSzPts val="3000"/>
              <a:buFont typeface="Arial"/>
              <a:buNone/>
              <a:defRPr sz="1800" b="0" i="0" u="none" strike="noStrike" cap="none">
                <a:solidFill>
                  <a:srgbClr val="909091"/>
                </a:solidFill>
                <a:latin typeface="Open Sans Light"/>
                <a:ea typeface="Open Sans Light"/>
                <a:cs typeface="Open Sans Light"/>
                <a:sym typeface="Open Sans Light"/>
              </a:defRPr>
            </a:lvl1pPr>
            <a:lvl2pPr marR="0" lvl="1" algn="ctr" rtl="0">
              <a:lnSpc>
                <a:spcPct val="120000"/>
              </a:lnSpc>
              <a:spcBef>
                <a:spcPts val="1200"/>
              </a:spcBef>
              <a:spcAft>
                <a:spcPts val="0"/>
              </a:spcAft>
              <a:buClr>
                <a:schemeClr val="accent2"/>
              </a:buClr>
              <a:buSzPts val="2400"/>
              <a:buFont typeface="Arial"/>
              <a:buNone/>
              <a:defRPr sz="1200" b="0" i="0" u="none" strike="noStrike" cap="none">
                <a:solidFill>
                  <a:srgbClr val="909091"/>
                </a:solidFill>
                <a:latin typeface="Open Sans"/>
                <a:ea typeface="Open Sans"/>
                <a:cs typeface="Open Sans"/>
                <a:sym typeface="Open Sans"/>
              </a:defRPr>
            </a:lvl2pPr>
            <a:lvl3pPr marR="0" lvl="2" algn="ctr" rtl="0">
              <a:lnSpc>
                <a:spcPct val="120000"/>
              </a:lnSpc>
              <a:spcBef>
                <a:spcPts val="1200"/>
              </a:spcBef>
              <a:spcAft>
                <a:spcPts val="0"/>
              </a:spcAft>
              <a:buClr>
                <a:srgbClr val="8DC634"/>
              </a:buClr>
              <a:buSzPts val="2400"/>
              <a:buFont typeface="Arial"/>
              <a:buNone/>
              <a:defRPr sz="1200" b="0" i="0" u="none" strike="noStrike" cap="none">
                <a:solidFill>
                  <a:srgbClr val="909091"/>
                </a:solidFill>
                <a:latin typeface="Open Sans"/>
                <a:ea typeface="Open Sans"/>
                <a:cs typeface="Open Sans"/>
                <a:sym typeface="Open Sans"/>
              </a:defRPr>
            </a:lvl3pPr>
            <a:lvl4pPr marR="0" lvl="3" algn="ctr" rtl="0">
              <a:lnSpc>
                <a:spcPct val="120000"/>
              </a:lnSpc>
              <a:spcBef>
                <a:spcPts val="1200"/>
              </a:spcBef>
              <a:spcAft>
                <a:spcPts val="0"/>
              </a:spcAft>
              <a:buClr>
                <a:srgbClr val="B31620"/>
              </a:buClr>
              <a:buSzPts val="1800"/>
              <a:buFont typeface="Arial"/>
              <a:buNone/>
              <a:defRPr sz="1200" b="0" i="0" u="none" strike="noStrike" cap="none">
                <a:solidFill>
                  <a:srgbClr val="909091"/>
                </a:solidFill>
                <a:latin typeface="Open Sans"/>
                <a:ea typeface="Open Sans"/>
                <a:cs typeface="Open Sans"/>
                <a:sym typeface="Open Sans"/>
              </a:defRPr>
            </a:lvl4pPr>
            <a:lvl5pPr marR="0" lvl="4" algn="ctr" rtl="0">
              <a:lnSpc>
                <a:spcPct val="120000"/>
              </a:lnSpc>
              <a:spcBef>
                <a:spcPts val="1200"/>
              </a:spcBef>
              <a:spcAft>
                <a:spcPts val="0"/>
              </a:spcAft>
              <a:buClr>
                <a:schemeClr val="dk1"/>
              </a:buClr>
              <a:buSzPts val="1800"/>
              <a:buFont typeface="Arial"/>
              <a:buNone/>
              <a:defRPr sz="1200" b="0" i="0" u="none" strike="noStrike" cap="none">
                <a:solidFill>
                  <a:srgbClr val="909091"/>
                </a:solidFill>
                <a:latin typeface="Open Sans"/>
                <a:ea typeface="Open Sans"/>
                <a:cs typeface="Open Sans"/>
                <a:sym typeface="Open Sans"/>
              </a:defRPr>
            </a:lvl5pPr>
            <a:lvl6pPr marR="0" lvl="5" algn="ctr" rtl="0">
              <a:lnSpc>
                <a:spcPct val="100000"/>
              </a:lnSpc>
              <a:spcBef>
                <a:spcPts val="400"/>
              </a:spcBef>
              <a:spcAft>
                <a:spcPts val="0"/>
              </a:spcAft>
              <a:buClr>
                <a:srgbClr val="909091"/>
              </a:buClr>
              <a:buSzPts val="1800"/>
              <a:buFont typeface="Arial"/>
              <a:buNone/>
              <a:defRPr sz="2000" b="0" i="0" u="none" strike="noStrike" cap="none">
                <a:solidFill>
                  <a:srgbClr val="909091"/>
                </a:solidFill>
                <a:latin typeface="Arial"/>
                <a:ea typeface="Arial"/>
                <a:cs typeface="Arial"/>
                <a:sym typeface="Arial"/>
              </a:defRPr>
            </a:lvl6pPr>
            <a:lvl7pPr marR="0" lvl="6" algn="ctr" rtl="0">
              <a:lnSpc>
                <a:spcPct val="100000"/>
              </a:lnSpc>
              <a:spcBef>
                <a:spcPts val="400"/>
              </a:spcBef>
              <a:spcAft>
                <a:spcPts val="0"/>
              </a:spcAft>
              <a:buClr>
                <a:srgbClr val="909091"/>
              </a:buClr>
              <a:buSzPts val="1800"/>
              <a:buFont typeface="Arial"/>
              <a:buNone/>
              <a:defRPr sz="2000" b="0" i="0" u="none" strike="noStrike" cap="none">
                <a:solidFill>
                  <a:srgbClr val="909091"/>
                </a:solidFill>
                <a:latin typeface="Arial"/>
                <a:ea typeface="Arial"/>
                <a:cs typeface="Arial"/>
                <a:sym typeface="Arial"/>
              </a:defRPr>
            </a:lvl7pPr>
            <a:lvl8pPr marR="0" lvl="7" algn="ctr" rtl="0">
              <a:lnSpc>
                <a:spcPct val="100000"/>
              </a:lnSpc>
              <a:spcBef>
                <a:spcPts val="400"/>
              </a:spcBef>
              <a:spcAft>
                <a:spcPts val="0"/>
              </a:spcAft>
              <a:buClr>
                <a:srgbClr val="909091"/>
              </a:buClr>
              <a:buSzPts val="1800"/>
              <a:buFont typeface="Arial"/>
              <a:buNone/>
              <a:defRPr sz="2000" b="0" i="0" u="none" strike="noStrike" cap="none">
                <a:solidFill>
                  <a:srgbClr val="909091"/>
                </a:solidFill>
                <a:latin typeface="Arial"/>
                <a:ea typeface="Arial"/>
                <a:cs typeface="Arial"/>
                <a:sym typeface="Arial"/>
              </a:defRPr>
            </a:lvl8pPr>
            <a:lvl9pPr marR="0" lvl="8" algn="ctr" rtl="0">
              <a:lnSpc>
                <a:spcPct val="100000"/>
              </a:lnSpc>
              <a:spcBef>
                <a:spcPts val="400"/>
              </a:spcBef>
              <a:spcAft>
                <a:spcPts val="0"/>
              </a:spcAft>
              <a:buClr>
                <a:srgbClr val="909091"/>
              </a:buClr>
              <a:buSzPts val="1800"/>
              <a:buFont typeface="Arial"/>
              <a:buNone/>
              <a:defRPr sz="2000" b="0" i="0" u="none" strike="noStrike" cap="none">
                <a:solidFill>
                  <a:srgbClr val="909091"/>
                </a:solidFill>
                <a:latin typeface="Arial"/>
                <a:ea typeface="Arial"/>
                <a:cs typeface="Arial"/>
                <a:sym typeface="Arial"/>
              </a:defRPr>
            </a:lvl9pPr>
          </a:lstStyle>
          <a:p>
            <a:endParaRPr/>
          </a:p>
        </p:txBody>
      </p:sp>
      <p:sp>
        <p:nvSpPr>
          <p:cNvPr id="251" name="Google Shape;251;p66"/>
          <p:cNvSpPr txBox="1">
            <a:spLocks noGrp="1"/>
          </p:cNvSpPr>
          <p:nvPr>
            <p:ph type="ftr" idx="11"/>
          </p:nvPr>
        </p:nvSpPr>
        <p:spPr>
          <a:xfrm>
            <a:off x="4570413" y="4767263"/>
            <a:ext cx="3656100" cy="274500"/>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rgbClr val="A9AFA9"/>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252" name="Google Shape;252;p6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56"/>
        <p:cNvGrpSpPr/>
        <p:nvPr/>
      </p:nvGrpSpPr>
      <p:grpSpPr>
        <a:xfrm>
          <a:off x="0" y="0"/>
          <a:ext cx="0" cy="0"/>
          <a:chOff x="0" y="0"/>
          <a:chExt cx="0" cy="0"/>
        </a:xfrm>
      </p:grpSpPr>
      <p:sp>
        <p:nvSpPr>
          <p:cNvPr id="257" name="Google Shape;257;p68"/>
          <p:cNvSpPr txBox="1">
            <a:spLocks noGrp="1"/>
          </p:cNvSpPr>
          <p:nvPr>
            <p:ph type="title"/>
          </p:nvPr>
        </p:nvSpPr>
        <p:spPr>
          <a:xfrm>
            <a:off x="457200" y="3179579"/>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Open Sans"/>
              <a:buNone/>
              <a:defRPr sz="3200">
                <a:latin typeface="Open Sans"/>
                <a:ea typeface="Open Sans"/>
                <a:cs typeface="Open Sans"/>
                <a:sym typeface="Open Sans"/>
              </a:defRPr>
            </a:lvl1pPr>
            <a:lvl2pPr lvl="1" rtl="0">
              <a:spcBef>
                <a:spcPts val="0"/>
              </a:spcBef>
              <a:spcAft>
                <a:spcPts val="0"/>
              </a:spcAft>
              <a:buClr>
                <a:srgbClr val="408BC9"/>
              </a:buClr>
              <a:buSzPts val="3600"/>
              <a:buNone/>
              <a:defRPr sz="3600" b="1">
                <a:solidFill>
                  <a:srgbClr val="408BC9"/>
                </a:solidFill>
              </a:defRPr>
            </a:lvl2pPr>
            <a:lvl3pPr lvl="2" rtl="0">
              <a:spcBef>
                <a:spcPts val="0"/>
              </a:spcBef>
              <a:spcAft>
                <a:spcPts val="0"/>
              </a:spcAft>
              <a:buClr>
                <a:srgbClr val="408BC9"/>
              </a:buClr>
              <a:buSzPts val="3600"/>
              <a:buNone/>
              <a:defRPr sz="3600" b="1">
                <a:solidFill>
                  <a:srgbClr val="408BC9"/>
                </a:solidFill>
              </a:defRPr>
            </a:lvl3pPr>
            <a:lvl4pPr lvl="3" rtl="0">
              <a:spcBef>
                <a:spcPts val="0"/>
              </a:spcBef>
              <a:spcAft>
                <a:spcPts val="0"/>
              </a:spcAft>
              <a:buClr>
                <a:srgbClr val="408BC9"/>
              </a:buClr>
              <a:buSzPts val="3600"/>
              <a:buNone/>
              <a:defRPr sz="3600" b="1">
                <a:solidFill>
                  <a:srgbClr val="408BC9"/>
                </a:solidFill>
              </a:defRPr>
            </a:lvl4pPr>
            <a:lvl5pPr lvl="4" rtl="0">
              <a:spcBef>
                <a:spcPts val="0"/>
              </a:spcBef>
              <a:spcAft>
                <a:spcPts val="0"/>
              </a:spcAft>
              <a:buClr>
                <a:srgbClr val="408BC9"/>
              </a:buClr>
              <a:buSzPts val="3600"/>
              <a:buNone/>
              <a:defRPr sz="3600" b="1">
                <a:solidFill>
                  <a:srgbClr val="408BC9"/>
                </a:solidFill>
              </a:defRPr>
            </a:lvl5pPr>
            <a:lvl6pPr lvl="5" rtl="0">
              <a:spcBef>
                <a:spcPts val="0"/>
              </a:spcBef>
              <a:spcAft>
                <a:spcPts val="0"/>
              </a:spcAft>
              <a:buClr>
                <a:srgbClr val="408BC9"/>
              </a:buClr>
              <a:buSzPts val="3600"/>
              <a:buNone/>
              <a:defRPr sz="3600" b="1">
                <a:solidFill>
                  <a:srgbClr val="408BC9"/>
                </a:solidFill>
              </a:defRPr>
            </a:lvl6pPr>
            <a:lvl7pPr lvl="6" rtl="0">
              <a:spcBef>
                <a:spcPts val="0"/>
              </a:spcBef>
              <a:spcAft>
                <a:spcPts val="0"/>
              </a:spcAft>
              <a:buClr>
                <a:srgbClr val="408BC9"/>
              </a:buClr>
              <a:buSzPts val="3600"/>
              <a:buNone/>
              <a:defRPr sz="3600" b="1">
                <a:solidFill>
                  <a:srgbClr val="408BC9"/>
                </a:solidFill>
              </a:defRPr>
            </a:lvl7pPr>
            <a:lvl8pPr lvl="7" rtl="0">
              <a:spcBef>
                <a:spcPts val="0"/>
              </a:spcBef>
              <a:spcAft>
                <a:spcPts val="0"/>
              </a:spcAft>
              <a:buClr>
                <a:srgbClr val="408BC9"/>
              </a:buClr>
              <a:buSzPts val="3600"/>
              <a:buNone/>
              <a:defRPr sz="3600" b="1">
                <a:solidFill>
                  <a:srgbClr val="408BC9"/>
                </a:solidFill>
              </a:defRPr>
            </a:lvl8pPr>
            <a:lvl9pPr lvl="8" rtl="0">
              <a:spcBef>
                <a:spcPts val="0"/>
              </a:spcBef>
              <a:spcAft>
                <a:spcPts val="0"/>
              </a:spcAft>
              <a:buClr>
                <a:srgbClr val="408BC9"/>
              </a:buClr>
              <a:buSzPts val="3600"/>
              <a:buNone/>
              <a:defRPr sz="3600" b="1">
                <a:solidFill>
                  <a:srgbClr val="408BC9"/>
                </a:solidFill>
              </a:defRPr>
            </a:lvl9pPr>
          </a:lstStyle>
          <a:p>
            <a:endParaRPr/>
          </a:p>
        </p:txBody>
      </p:sp>
      <p:pic>
        <p:nvPicPr>
          <p:cNvPr id="258" name="Google Shape;258;p68" descr="cf-logo-v-cmyk-slide.png"/>
          <p:cNvPicPr preferRelativeResize="0"/>
          <p:nvPr/>
        </p:nvPicPr>
        <p:blipFill>
          <a:blip r:embed="rId2">
            <a:alphaModFix/>
          </a:blip>
          <a:stretch>
            <a:fillRect/>
          </a:stretch>
        </p:blipFill>
        <p:spPr>
          <a:xfrm>
            <a:off x="545550" y="608473"/>
            <a:ext cx="2010572" cy="667505"/>
          </a:xfrm>
          <a:prstGeom prst="rect">
            <a:avLst/>
          </a:prstGeom>
          <a:noFill/>
          <a:ln>
            <a:noFill/>
          </a:ln>
        </p:spPr>
      </p:pic>
      <p:sp>
        <p:nvSpPr>
          <p:cNvPr id="259" name="Google Shape;259;p68"/>
          <p:cNvSpPr txBox="1">
            <a:spLocks noGrp="1"/>
          </p:cNvSpPr>
          <p:nvPr>
            <p:ph type="subTitle" idx="1"/>
          </p:nvPr>
        </p:nvSpPr>
        <p:spPr>
          <a:xfrm>
            <a:off x="482915" y="3800203"/>
            <a:ext cx="8233200" cy="667500"/>
          </a:xfrm>
          <a:prstGeom prst="rect">
            <a:avLst/>
          </a:prstGeom>
        </p:spPr>
        <p:txBody>
          <a:bodyPr spcFirstLastPara="1" wrap="square" lIns="91425" tIns="91425" rIns="91425" bIns="91425" anchor="b" anchorCtr="0">
            <a:noAutofit/>
          </a:bodyPr>
          <a:lstStyle>
            <a:lvl1pPr lvl="0" rtl="0">
              <a:spcBef>
                <a:spcPts val="600"/>
              </a:spcBef>
              <a:spcAft>
                <a:spcPts val="0"/>
              </a:spcAft>
              <a:buNone/>
              <a:defRPr sz="1800">
                <a:solidFill>
                  <a:schemeClr val="dk2"/>
                </a:solidFill>
              </a:defRPr>
            </a:lvl1pPr>
            <a:lvl2pPr lvl="1" rtl="0">
              <a:spcBef>
                <a:spcPts val="600"/>
              </a:spcBef>
              <a:spcAft>
                <a:spcPts val="0"/>
              </a:spcAft>
              <a:buNone/>
              <a:defRPr>
                <a:solidFill>
                  <a:schemeClr val="dk2"/>
                </a:solidFill>
              </a:defRPr>
            </a:lvl2pPr>
            <a:lvl3pPr lvl="2" rtl="0">
              <a:spcBef>
                <a:spcPts val="600"/>
              </a:spcBef>
              <a:spcAft>
                <a:spcPts val="0"/>
              </a:spcAft>
              <a:buNone/>
              <a:defRPr>
                <a:solidFill>
                  <a:schemeClr val="dk2"/>
                </a:solidFill>
              </a:defRPr>
            </a:lvl3pPr>
            <a:lvl4pPr lvl="3" rtl="0">
              <a:spcBef>
                <a:spcPts val="600"/>
              </a:spcBef>
              <a:spcAft>
                <a:spcPts val="0"/>
              </a:spcAft>
              <a:buNone/>
              <a:defRPr>
                <a:solidFill>
                  <a:schemeClr val="dk2"/>
                </a:solidFill>
              </a:defRPr>
            </a:lvl4pPr>
            <a:lvl5pPr lvl="4" rtl="0">
              <a:spcBef>
                <a:spcPts val="600"/>
              </a:spcBef>
              <a:spcAft>
                <a:spcPts val="0"/>
              </a:spcAft>
              <a:buNone/>
              <a:defRPr>
                <a:solidFill>
                  <a:schemeClr val="dk2"/>
                </a:solidFill>
              </a:defRPr>
            </a:lvl5pPr>
            <a:lvl6pPr lvl="5" rtl="0">
              <a:spcBef>
                <a:spcPts val="600"/>
              </a:spcBef>
              <a:spcAft>
                <a:spcPts val="0"/>
              </a:spcAft>
              <a:buNone/>
              <a:defRPr>
                <a:solidFill>
                  <a:schemeClr val="dk2"/>
                </a:solidFill>
              </a:defRPr>
            </a:lvl6pPr>
            <a:lvl7pPr lvl="6" rtl="0">
              <a:spcBef>
                <a:spcPts val="600"/>
              </a:spcBef>
              <a:spcAft>
                <a:spcPts val="0"/>
              </a:spcAft>
              <a:buNone/>
              <a:defRPr>
                <a:solidFill>
                  <a:schemeClr val="dk2"/>
                </a:solidFill>
              </a:defRPr>
            </a:lvl7pPr>
            <a:lvl8pPr lvl="7" rtl="0">
              <a:spcBef>
                <a:spcPts val="600"/>
              </a:spcBef>
              <a:spcAft>
                <a:spcPts val="0"/>
              </a:spcAft>
              <a:buNone/>
              <a:defRPr>
                <a:solidFill>
                  <a:schemeClr val="dk2"/>
                </a:solidFill>
              </a:defRPr>
            </a:lvl8pPr>
            <a:lvl9pPr lvl="8" rtl="0">
              <a:spcBef>
                <a:spcPts val="600"/>
              </a:spcBef>
              <a:spcAft>
                <a:spcPts val="0"/>
              </a:spcAft>
              <a:buNone/>
              <a:defRPr>
                <a:solidFill>
                  <a:schemeClr val="dk2"/>
                </a:solidFil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ustomer logo grid">
  <p:cSld name="CUSTOM_1_1_1_1_1_1_1_1">
    <p:spTree>
      <p:nvGrpSpPr>
        <p:cNvPr id="1" name="Shape 263"/>
        <p:cNvGrpSpPr/>
        <p:nvPr/>
      </p:nvGrpSpPr>
      <p:grpSpPr>
        <a:xfrm>
          <a:off x="0" y="0"/>
          <a:ext cx="0" cy="0"/>
          <a:chOff x="0" y="0"/>
          <a:chExt cx="0" cy="0"/>
        </a:xfrm>
      </p:grpSpPr>
      <p:pic>
        <p:nvPicPr>
          <p:cNvPr id="264" name="Google Shape;264;p70"/>
          <p:cNvPicPr preferRelativeResize="0"/>
          <p:nvPr/>
        </p:nvPicPr>
        <p:blipFill>
          <a:blip r:embed="rId2">
            <a:alphaModFix/>
          </a:blip>
          <a:stretch>
            <a:fillRect/>
          </a:stretch>
        </p:blipFill>
        <p:spPr>
          <a:xfrm>
            <a:off x="-11" y="-12"/>
            <a:ext cx="9142225" cy="5143501"/>
          </a:xfrm>
          <a:prstGeom prst="rect">
            <a:avLst/>
          </a:prstGeom>
          <a:noFill/>
          <a:ln>
            <a:noFill/>
          </a:ln>
        </p:spPr>
      </p:pic>
      <p:pic>
        <p:nvPicPr>
          <p:cNvPr id="265" name="Google Shape;265;p70"/>
          <p:cNvPicPr preferRelativeResize="0"/>
          <p:nvPr/>
        </p:nvPicPr>
        <p:blipFill>
          <a:blip r:embed="rId3">
            <a:alphaModFix/>
          </a:blip>
          <a:stretch>
            <a:fillRect/>
          </a:stretch>
        </p:blipFill>
        <p:spPr>
          <a:xfrm>
            <a:off x="-259860" y="0"/>
            <a:ext cx="2305524" cy="5143500"/>
          </a:xfrm>
          <a:prstGeom prst="rect">
            <a:avLst/>
          </a:prstGeom>
          <a:noFill/>
          <a:ln>
            <a:noFill/>
          </a:ln>
        </p:spPr>
      </p:pic>
      <p:pic>
        <p:nvPicPr>
          <p:cNvPr id="266" name="Google Shape;266;p70"/>
          <p:cNvPicPr preferRelativeResize="0"/>
          <p:nvPr/>
        </p:nvPicPr>
        <p:blipFill>
          <a:blip r:embed="rId4">
            <a:alphaModFix/>
          </a:blip>
          <a:stretch>
            <a:fillRect/>
          </a:stretch>
        </p:blipFill>
        <p:spPr>
          <a:xfrm>
            <a:off x="539348" y="4616627"/>
            <a:ext cx="930850" cy="309475"/>
          </a:xfrm>
          <a:prstGeom prst="rect">
            <a:avLst/>
          </a:prstGeom>
          <a:noFill/>
          <a:ln>
            <a:noFill/>
          </a:ln>
        </p:spPr>
      </p:pic>
      <p:sp>
        <p:nvSpPr>
          <p:cNvPr id="267" name="Google Shape;267;p70"/>
          <p:cNvSpPr txBox="1">
            <a:spLocks noGrp="1"/>
          </p:cNvSpPr>
          <p:nvPr>
            <p:ph type="title"/>
          </p:nvPr>
        </p:nvSpPr>
        <p:spPr>
          <a:xfrm>
            <a:off x="220668" y="1874500"/>
            <a:ext cx="1577100" cy="2439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2pPr>
            <a:lvl3pPr lvl="2"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3pPr>
            <a:lvl4pPr lvl="3"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4pPr>
            <a:lvl5pPr lvl="4"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5pPr>
            <a:lvl6pPr lvl="5"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6pPr>
            <a:lvl7pPr lvl="6"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7pPr>
            <a:lvl8pPr lvl="7"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8pPr>
            <a:lvl9pPr lvl="8"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two column)" type="twoColTx">
  <p:cSld name="TITLE_AND_TWO_COLUMNS">
    <p:spTree>
      <p:nvGrpSpPr>
        <p:cNvPr id="1" name="Shape 272"/>
        <p:cNvGrpSpPr/>
        <p:nvPr/>
      </p:nvGrpSpPr>
      <p:grpSpPr>
        <a:xfrm>
          <a:off x="0" y="0"/>
          <a:ext cx="0" cy="0"/>
          <a:chOff x="0" y="0"/>
          <a:chExt cx="0" cy="0"/>
        </a:xfrm>
      </p:grpSpPr>
      <p:sp>
        <p:nvSpPr>
          <p:cNvPr id="273" name="Google Shape;273;p72"/>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74" name="Google Shape;274;p72"/>
          <p:cNvSpPr txBox="1">
            <a:spLocks noGrp="1"/>
          </p:cNvSpPr>
          <p:nvPr>
            <p:ph type="body" idx="1"/>
          </p:nvPr>
        </p:nvSpPr>
        <p:spPr>
          <a:xfrm>
            <a:off x="457200" y="1200150"/>
            <a:ext cx="3994500" cy="334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404041"/>
              </a:buClr>
              <a:buSzPts val="1800"/>
              <a:buChar char="●"/>
              <a:defRPr>
                <a:solidFill>
                  <a:srgbClr val="404041"/>
                </a:solidFill>
              </a:defRPr>
            </a:lvl1pPr>
            <a:lvl2pPr marL="914400" lvl="1" indent="-342900" rtl="0">
              <a:spcBef>
                <a:spcPts val="0"/>
              </a:spcBef>
              <a:spcAft>
                <a:spcPts val="0"/>
              </a:spcAft>
              <a:buClr>
                <a:srgbClr val="404041"/>
              </a:buClr>
              <a:buSzPts val="1800"/>
              <a:buChar char="○"/>
              <a:defRPr>
                <a:solidFill>
                  <a:srgbClr val="404041"/>
                </a:solidFill>
              </a:defRPr>
            </a:lvl2pPr>
            <a:lvl3pPr marL="1371600" lvl="2" indent="-342900" rtl="0">
              <a:spcBef>
                <a:spcPts val="0"/>
              </a:spcBef>
              <a:spcAft>
                <a:spcPts val="0"/>
              </a:spcAft>
              <a:buClr>
                <a:srgbClr val="404041"/>
              </a:buClr>
              <a:buSzPts val="18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17500" rtl="0">
              <a:spcBef>
                <a:spcPts val="0"/>
              </a:spcBef>
              <a:spcAft>
                <a:spcPts val="0"/>
              </a:spcAft>
              <a:buClr>
                <a:srgbClr val="404041"/>
              </a:buClr>
              <a:buSzPts val="1400"/>
              <a:buChar char="■"/>
              <a:defRPr>
                <a:solidFill>
                  <a:srgbClr val="404041"/>
                </a:solidFill>
              </a:defRPr>
            </a:lvl6pPr>
            <a:lvl7pPr marL="3200400" lvl="6" indent="-317500" rtl="0">
              <a:spcBef>
                <a:spcPts val="0"/>
              </a:spcBef>
              <a:spcAft>
                <a:spcPts val="0"/>
              </a:spcAft>
              <a:buClr>
                <a:srgbClr val="404041"/>
              </a:buClr>
              <a:buSzPts val="1400"/>
              <a:buChar char="●"/>
              <a:defRPr>
                <a:solidFill>
                  <a:srgbClr val="404041"/>
                </a:solidFill>
              </a:defRPr>
            </a:lvl7pPr>
            <a:lvl8pPr marL="3657600" lvl="7" indent="-317500" rtl="0">
              <a:spcBef>
                <a:spcPts val="0"/>
              </a:spcBef>
              <a:spcAft>
                <a:spcPts val="0"/>
              </a:spcAft>
              <a:buClr>
                <a:srgbClr val="404041"/>
              </a:buClr>
              <a:buSzPts val="1400"/>
              <a:buChar char="○"/>
              <a:defRPr>
                <a:solidFill>
                  <a:srgbClr val="404041"/>
                </a:solidFill>
              </a:defRPr>
            </a:lvl8pPr>
            <a:lvl9pPr marL="4114800" lvl="8" indent="-317500" rtl="0">
              <a:spcBef>
                <a:spcPts val="0"/>
              </a:spcBef>
              <a:spcAft>
                <a:spcPts val="0"/>
              </a:spcAft>
              <a:buClr>
                <a:srgbClr val="404041"/>
              </a:buClr>
              <a:buSzPts val="1400"/>
              <a:buChar char="■"/>
              <a:defRPr>
                <a:solidFill>
                  <a:srgbClr val="404041"/>
                </a:solidFill>
              </a:defRPr>
            </a:lvl9pPr>
          </a:lstStyle>
          <a:p>
            <a:endParaRPr/>
          </a:p>
        </p:txBody>
      </p:sp>
      <p:sp>
        <p:nvSpPr>
          <p:cNvPr id="275" name="Google Shape;275;p72"/>
          <p:cNvSpPr txBox="1">
            <a:spLocks noGrp="1"/>
          </p:cNvSpPr>
          <p:nvPr>
            <p:ph type="body" idx="2"/>
          </p:nvPr>
        </p:nvSpPr>
        <p:spPr>
          <a:xfrm>
            <a:off x="4692275" y="1200150"/>
            <a:ext cx="3994500" cy="3349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404041"/>
              </a:buClr>
              <a:buSzPts val="1800"/>
              <a:buChar char="●"/>
              <a:defRPr>
                <a:solidFill>
                  <a:srgbClr val="404041"/>
                </a:solidFill>
              </a:defRPr>
            </a:lvl1pPr>
            <a:lvl2pPr marL="914400" lvl="1" indent="-342900" rtl="0">
              <a:spcBef>
                <a:spcPts val="0"/>
              </a:spcBef>
              <a:spcAft>
                <a:spcPts val="0"/>
              </a:spcAft>
              <a:buClr>
                <a:srgbClr val="404041"/>
              </a:buClr>
              <a:buSzPts val="1800"/>
              <a:buChar char="○"/>
              <a:defRPr>
                <a:solidFill>
                  <a:srgbClr val="404041"/>
                </a:solidFill>
              </a:defRPr>
            </a:lvl2pPr>
            <a:lvl3pPr marL="1371600" lvl="2" indent="-342900" rtl="0">
              <a:spcBef>
                <a:spcPts val="0"/>
              </a:spcBef>
              <a:spcAft>
                <a:spcPts val="0"/>
              </a:spcAft>
              <a:buClr>
                <a:srgbClr val="404041"/>
              </a:buClr>
              <a:buSzPts val="18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17500" rtl="0">
              <a:spcBef>
                <a:spcPts val="0"/>
              </a:spcBef>
              <a:spcAft>
                <a:spcPts val="0"/>
              </a:spcAft>
              <a:buClr>
                <a:srgbClr val="404041"/>
              </a:buClr>
              <a:buSzPts val="1400"/>
              <a:buChar char="■"/>
              <a:defRPr>
                <a:solidFill>
                  <a:srgbClr val="404041"/>
                </a:solidFill>
              </a:defRPr>
            </a:lvl6pPr>
            <a:lvl7pPr marL="3200400" lvl="6" indent="-317500" rtl="0">
              <a:spcBef>
                <a:spcPts val="0"/>
              </a:spcBef>
              <a:spcAft>
                <a:spcPts val="0"/>
              </a:spcAft>
              <a:buClr>
                <a:srgbClr val="404041"/>
              </a:buClr>
              <a:buSzPts val="1400"/>
              <a:buChar char="●"/>
              <a:defRPr>
                <a:solidFill>
                  <a:srgbClr val="404041"/>
                </a:solidFill>
              </a:defRPr>
            </a:lvl7pPr>
            <a:lvl8pPr marL="3657600" lvl="7" indent="-317500" rtl="0">
              <a:spcBef>
                <a:spcPts val="0"/>
              </a:spcBef>
              <a:spcAft>
                <a:spcPts val="0"/>
              </a:spcAft>
              <a:buClr>
                <a:srgbClr val="404041"/>
              </a:buClr>
              <a:buSzPts val="1400"/>
              <a:buChar char="○"/>
              <a:defRPr>
                <a:solidFill>
                  <a:srgbClr val="404041"/>
                </a:solidFill>
              </a:defRPr>
            </a:lvl8pPr>
            <a:lvl9pPr marL="4114800" lvl="8" indent="-317500" rtl="0">
              <a:spcBef>
                <a:spcPts val="0"/>
              </a:spcBef>
              <a:spcAft>
                <a:spcPts val="0"/>
              </a:spcAft>
              <a:buClr>
                <a:srgbClr val="404041"/>
              </a:buClr>
              <a:buSzPts val="1400"/>
              <a:buChar char="■"/>
              <a:defRPr>
                <a:solidFill>
                  <a:srgbClr val="404041"/>
                </a:solidFill>
              </a:defRPr>
            </a:lvl9pPr>
          </a:lstStyle>
          <a:p>
            <a:endParaRPr/>
          </a:p>
        </p:txBody>
      </p:sp>
      <p:pic>
        <p:nvPicPr>
          <p:cNvPr id="276" name="Google Shape;276;p72"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7"/>
        <p:cNvGrpSpPr/>
        <p:nvPr/>
      </p:nvGrpSpPr>
      <p:grpSpPr>
        <a:xfrm>
          <a:off x="0" y="0"/>
          <a:ext cx="0" cy="0"/>
          <a:chOff x="0" y="0"/>
          <a:chExt cx="0" cy="0"/>
        </a:xfrm>
      </p:grpSpPr>
      <p:sp>
        <p:nvSpPr>
          <p:cNvPr id="278" name="Google Shape;278;p73"/>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pic>
        <p:nvPicPr>
          <p:cNvPr id="279" name="Google Shape;279;p73"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with right sidebar - violet blue">
  <p:cSld name="TITLE_ONLY_1_1_1_1">
    <p:spTree>
      <p:nvGrpSpPr>
        <p:cNvPr id="1" name="Shape 280"/>
        <p:cNvGrpSpPr/>
        <p:nvPr/>
      </p:nvGrpSpPr>
      <p:grpSpPr>
        <a:xfrm>
          <a:off x="0" y="0"/>
          <a:ext cx="0" cy="0"/>
          <a:chOff x="0" y="0"/>
          <a:chExt cx="0" cy="0"/>
        </a:xfrm>
      </p:grpSpPr>
      <p:pic>
        <p:nvPicPr>
          <p:cNvPr id="281" name="Google Shape;281;p74"/>
          <p:cNvPicPr preferRelativeResize="0"/>
          <p:nvPr/>
        </p:nvPicPr>
        <p:blipFill>
          <a:blip r:embed="rId2">
            <a:alphaModFix/>
          </a:blip>
          <a:stretch>
            <a:fillRect/>
          </a:stretch>
        </p:blipFill>
        <p:spPr>
          <a:xfrm>
            <a:off x="6521954" y="0"/>
            <a:ext cx="2622042" cy="5143500"/>
          </a:xfrm>
          <a:prstGeom prst="rect">
            <a:avLst/>
          </a:prstGeom>
          <a:noFill/>
          <a:ln>
            <a:noFill/>
          </a:ln>
        </p:spPr>
      </p:pic>
      <p:pic>
        <p:nvPicPr>
          <p:cNvPr id="282" name="Google Shape;282;p74" descr="cf-logo-v-cmyk-slide.png"/>
          <p:cNvPicPr preferRelativeResize="0"/>
          <p:nvPr/>
        </p:nvPicPr>
        <p:blipFill>
          <a:blip r:embed="rId3">
            <a:alphaModFix/>
          </a:blip>
          <a:stretch>
            <a:fillRect/>
          </a:stretch>
        </p:blipFill>
        <p:spPr>
          <a:xfrm>
            <a:off x="545550" y="4619224"/>
            <a:ext cx="922081" cy="306128"/>
          </a:xfrm>
          <a:prstGeom prst="rect">
            <a:avLst/>
          </a:prstGeom>
          <a:noFill/>
          <a:ln>
            <a:noFill/>
          </a:ln>
        </p:spPr>
      </p:pic>
      <p:sp>
        <p:nvSpPr>
          <p:cNvPr id="283" name="Google Shape;283;p74"/>
          <p:cNvSpPr txBox="1">
            <a:spLocks noGrp="1"/>
          </p:cNvSpPr>
          <p:nvPr>
            <p:ph type="title"/>
          </p:nvPr>
        </p:nvSpPr>
        <p:spPr>
          <a:xfrm>
            <a:off x="457200" y="205975"/>
            <a:ext cx="57531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4" name="Google Shape;284;p74"/>
          <p:cNvSpPr txBox="1">
            <a:spLocks noGrp="1"/>
          </p:cNvSpPr>
          <p:nvPr>
            <p:ph type="body" idx="1"/>
          </p:nvPr>
        </p:nvSpPr>
        <p:spPr>
          <a:xfrm>
            <a:off x="457200" y="1200150"/>
            <a:ext cx="5829300" cy="33585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404041"/>
              </a:buClr>
              <a:buSzPts val="1800"/>
              <a:buChar char="●"/>
              <a:defRPr>
                <a:solidFill>
                  <a:srgbClr val="404041"/>
                </a:solidFill>
              </a:defRPr>
            </a:lvl1pPr>
            <a:lvl2pPr marL="914400" lvl="1" indent="-342900" rtl="0">
              <a:spcBef>
                <a:spcPts val="0"/>
              </a:spcBef>
              <a:spcAft>
                <a:spcPts val="0"/>
              </a:spcAft>
              <a:buClr>
                <a:srgbClr val="404041"/>
              </a:buClr>
              <a:buSzPts val="1800"/>
              <a:buChar char="○"/>
              <a:defRPr>
                <a:solidFill>
                  <a:srgbClr val="404041"/>
                </a:solidFill>
              </a:defRPr>
            </a:lvl2pPr>
            <a:lvl3pPr marL="1371600" lvl="2" indent="-342900" rtl="0">
              <a:spcBef>
                <a:spcPts val="0"/>
              </a:spcBef>
              <a:spcAft>
                <a:spcPts val="0"/>
              </a:spcAft>
              <a:buClr>
                <a:srgbClr val="404041"/>
              </a:buClr>
              <a:buSzPts val="18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17500" rtl="0">
              <a:spcBef>
                <a:spcPts val="0"/>
              </a:spcBef>
              <a:spcAft>
                <a:spcPts val="0"/>
              </a:spcAft>
              <a:buClr>
                <a:srgbClr val="404041"/>
              </a:buClr>
              <a:buSzPts val="1400"/>
              <a:buChar char="■"/>
              <a:defRPr>
                <a:solidFill>
                  <a:srgbClr val="404041"/>
                </a:solidFill>
              </a:defRPr>
            </a:lvl6pPr>
            <a:lvl7pPr marL="3200400" lvl="6" indent="-317500" rtl="0">
              <a:spcBef>
                <a:spcPts val="0"/>
              </a:spcBef>
              <a:spcAft>
                <a:spcPts val="0"/>
              </a:spcAft>
              <a:buClr>
                <a:srgbClr val="404041"/>
              </a:buClr>
              <a:buSzPts val="1400"/>
              <a:buChar char="●"/>
              <a:defRPr>
                <a:solidFill>
                  <a:srgbClr val="404041"/>
                </a:solidFill>
              </a:defRPr>
            </a:lvl7pPr>
            <a:lvl8pPr marL="3657600" lvl="7" indent="-317500" rtl="0">
              <a:spcBef>
                <a:spcPts val="0"/>
              </a:spcBef>
              <a:spcAft>
                <a:spcPts val="0"/>
              </a:spcAft>
              <a:buClr>
                <a:srgbClr val="404041"/>
              </a:buClr>
              <a:buSzPts val="1400"/>
              <a:buChar char="○"/>
              <a:defRPr>
                <a:solidFill>
                  <a:srgbClr val="404041"/>
                </a:solidFill>
              </a:defRPr>
            </a:lvl8pPr>
            <a:lvl9pPr marL="4114800" lvl="8" indent="-317500" rtl="0">
              <a:spcBef>
                <a:spcPts val="0"/>
              </a:spcBef>
              <a:spcAft>
                <a:spcPts val="0"/>
              </a:spcAft>
              <a:buClr>
                <a:srgbClr val="404041"/>
              </a:buClr>
              <a:buSzPts val="1400"/>
              <a:buChar char="■"/>
              <a:defRPr>
                <a:solidFill>
                  <a:srgbClr val="404041"/>
                </a:solidFill>
              </a:defRPr>
            </a:lvl9pPr>
          </a:lstStyle>
          <a:p>
            <a:endParaRPr/>
          </a:p>
        </p:txBody>
      </p:sp>
      <p:sp>
        <p:nvSpPr>
          <p:cNvPr id="285" name="Google Shape;285;p74"/>
          <p:cNvSpPr txBox="1">
            <a:spLocks noGrp="1"/>
          </p:cNvSpPr>
          <p:nvPr>
            <p:ph type="title" idx="2"/>
          </p:nvPr>
        </p:nvSpPr>
        <p:spPr>
          <a:xfrm>
            <a:off x="6961929" y="421092"/>
            <a:ext cx="1945200" cy="29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2pPr>
            <a:lvl3pPr lvl="2"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3pPr>
            <a:lvl4pPr lvl="3"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4pPr>
            <a:lvl5pPr lvl="4"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5pPr>
            <a:lvl6pPr lvl="5"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6pPr>
            <a:lvl7pPr lvl="6"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7pPr>
            <a:lvl8pPr lvl="7"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8pPr>
            <a:lvl9pPr lvl="8"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with logo">
  <p:cSld name="BLANK_2">
    <p:spTree>
      <p:nvGrpSpPr>
        <p:cNvPr id="1" name="Shape 286"/>
        <p:cNvGrpSpPr/>
        <p:nvPr/>
      </p:nvGrpSpPr>
      <p:grpSpPr>
        <a:xfrm>
          <a:off x="0" y="0"/>
          <a:ext cx="0" cy="0"/>
          <a:chOff x="0" y="0"/>
          <a:chExt cx="0" cy="0"/>
        </a:xfrm>
      </p:grpSpPr>
      <p:pic>
        <p:nvPicPr>
          <p:cNvPr id="287" name="Google Shape;287;p75"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without logo">
  <p:cSld name="BLANK_1">
    <p:spTree>
      <p:nvGrpSpPr>
        <p:cNvPr id="1" name="Shape 288"/>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95"/>
        <p:cNvGrpSpPr/>
        <p:nvPr/>
      </p:nvGrpSpPr>
      <p:grpSpPr>
        <a:xfrm>
          <a:off x="0" y="0"/>
          <a:ext cx="0" cy="0"/>
          <a:chOff x="0" y="0"/>
          <a:chExt cx="0" cy="0"/>
        </a:xfrm>
      </p:grpSpPr>
      <p:sp>
        <p:nvSpPr>
          <p:cNvPr id="296" name="Google Shape;296;p79"/>
          <p:cNvSpPr txBox="1">
            <a:spLocks noGrp="1"/>
          </p:cNvSpPr>
          <p:nvPr>
            <p:ph type="title"/>
          </p:nvPr>
        </p:nvSpPr>
        <p:spPr>
          <a:xfrm>
            <a:off x="457200" y="3179579"/>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4F8CC8"/>
              </a:buClr>
              <a:buSzPts val="3200"/>
              <a:buFont typeface="Open Sans"/>
              <a:buNone/>
              <a:defRPr sz="3200">
                <a:solidFill>
                  <a:srgbClr val="4F8CC8"/>
                </a:solidFill>
                <a:latin typeface="Open Sans"/>
                <a:ea typeface="Open Sans"/>
                <a:cs typeface="Open Sans"/>
                <a:sym typeface="Open Sans"/>
              </a:defRPr>
            </a:lvl1pPr>
            <a:lvl2pPr lvl="1" rtl="0">
              <a:spcBef>
                <a:spcPts val="0"/>
              </a:spcBef>
              <a:spcAft>
                <a:spcPts val="0"/>
              </a:spcAft>
              <a:buClr>
                <a:srgbClr val="408BC9"/>
              </a:buClr>
              <a:buSzPts val="3600"/>
              <a:buNone/>
              <a:defRPr sz="3600" b="1">
                <a:solidFill>
                  <a:srgbClr val="408BC9"/>
                </a:solidFill>
              </a:defRPr>
            </a:lvl2pPr>
            <a:lvl3pPr lvl="2" rtl="0">
              <a:spcBef>
                <a:spcPts val="0"/>
              </a:spcBef>
              <a:spcAft>
                <a:spcPts val="0"/>
              </a:spcAft>
              <a:buClr>
                <a:srgbClr val="408BC9"/>
              </a:buClr>
              <a:buSzPts val="3600"/>
              <a:buNone/>
              <a:defRPr sz="3600" b="1">
                <a:solidFill>
                  <a:srgbClr val="408BC9"/>
                </a:solidFill>
              </a:defRPr>
            </a:lvl3pPr>
            <a:lvl4pPr lvl="3" rtl="0">
              <a:spcBef>
                <a:spcPts val="0"/>
              </a:spcBef>
              <a:spcAft>
                <a:spcPts val="0"/>
              </a:spcAft>
              <a:buClr>
                <a:srgbClr val="408BC9"/>
              </a:buClr>
              <a:buSzPts val="3600"/>
              <a:buNone/>
              <a:defRPr sz="3600" b="1">
                <a:solidFill>
                  <a:srgbClr val="408BC9"/>
                </a:solidFill>
              </a:defRPr>
            </a:lvl4pPr>
            <a:lvl5pPr lvl="4" rtl="0">
              <a:spcBef>
                <a:spcPts val="0"/>
              </a:spcBef>
              <a:spcAft>
                <a:spcPts val="0"/>
              </a:spcAft>
              <a:buClr>
                <a:srgbClr val="408BC9"/>
              </a:buClr>
              <a:buSzPts val="3600"/>
              <a:buNone/>
              <a:defRPr sz="3600" b="1">
                <a:solidFill>
                  <a:srgbClr val="408BC9"/>
                </a:solidFill>
              </a:defRPr>
            </a:lvl5pPr>
            <a:lvl6pPr lvl="5" rtl="0">
              <a:spcBef>
                <a:spcPts val="0"/>
              </a:spcBef>
              <a:spcAft>
                <a:spcPts val="0"/>
              </a:spcAft>
              <a:buClr>
                <a:srgbClr val="408BC9"/>
              </a:buClr>
              <a:buSzPts val="3600"/>
              <a:buNone/>
              <a:defRPr sz="3600" b="1">
                <a:solidFill>
                  <a:srgbClr val="408BC9"/>
                </a:solidFill>
              </a:defRPr>
            </a:lvl6pPr>
            <a:lvl7pPr lvl="6" rtl="0">
              <a:spcBef>
                <a:spcPts val="0"/>
              </a:spcBef>
              <a:spcAft>
                <a:spcPts val="0"/>
              </a:spcAft>
              <a:buClr>
                <a:srgbClr val="408BC9"/>
              </a:buClr>
              <a:buSzPts val="3600"/>
              <a:buNone/>
              <a:defRPr sz="3600" b="1">
                <a:solidFill>
                  <a:srgbClr val="408BC9"/>
                </a:solidFill>
              </a:defRPr>
            </a:lvl7pPr>
            <a:lvl8pPr lvl="7" rtl="0">
              <a:spcBef>
                <a:spcPts val="0"/>
              </a:spcBef>
              <a:spcAft>
                <a:spcPts val="0"/>
              </a:spcAft>
              <a:buClr>
                <a:srgbClr val="408BC9"/>
              </a:buClr>
              <a:buSzPts val="3600"/>
              <a:buNone/>
              <a:defRPr sz="3600" b="1">
                <a:solidFill>
                  <a:srgbClr val="408BC9"/>
                </a:solidFill>
              </a:defRPr>
            </a:lvl8pPr>
            <a:lvl9pPr lvl="8" rtl="0">
              <a:spcBef>
                <a:spcPts val="0"/>
              </a:spcBef>
              <a:spcAft>
                <a:spcPts val="0"/>
              </a:spcAft>
              <a:buClr>
                <a:srgbClr val="408BC9"/>
              </a:buClr>
              <a:buSzPts val="3600"/>
              <a:buNone/>
              <a:defRPr sz="3600" b="1">
                <a:solidFill>
                  <a:srgbClr val="408BC9"/>
                </a:solidFill>
              </a:defRPr>
            </a:lvl9pPr>
          </a:lstStyle>
          <a:p>
            <a:endParaRPr/>
          </a:p>
        </p:txBody>
      </p:sp>
      <p:pic>
        <p:nvPicPr>
          <p:cNvPr id="297" name="Google Shape;297;p79" descr="cf-logo-v-cmyk-slide.png"/>
          <p:cNvPicPr preferRelativeResize="0"/>
          <p:nvPr/>
        </p:nvPicPr>
        <p:blipFill>
          <a:blip r:embed="rId2">
            <a:alphaModFix/>
          </a:blip>
          <a:stretch>
            <a:fillRect/>
          </a:stretch>
        </p:blipFill>
        <p:spPr>
          <a:xfrm>
            <a:off x="545550" y="608473"/>
            <a:ext cx="2010572" cy="667505"/>
          </a:xfrm>
          <a:prstGeom prst="rect">
            <a:avLst/>
          </a:prstGeom>
          <a:noFill/>
          <a:ln>
            <a:noFill/>
          </a:ln>
        </p:spPr>
      </p:pic>
      <p:sp>
        <p:nvSpPr>
          <p:cNvPr id="298" name="Google Shape;298;p79"/>
          <p:cNvSpPr txBox="1">
            <a:spLocks noGrp="1"/>
          </p:cNvSpPr>
          <p:nvPr>
            <p:ph type="subTitle" idx="1"/>
          </p:nvPr>
        </p:nvSpPr>
        <p:spPr>
          <a:xfrm>
            <a:off x="482915" y="3800203"/>
            <a:ext cx="8233200" cy="667500"/>
          </a:xfrm>
          <a:prstGeom prst="rect">
            <a:avLst/>
          </a:prstGeom>
        </p:spPr>
        <p:txBody>
          <a:bodyPr spcFirstLastPara="1" wrap="square" lIns="91425" tIns="91425" rIns="91425" bIns="91425" anchor="b" anchorCtr="0">
            <a:noAutofit/>
          </a:bodyPr>
          <a:lstStyle>
            <a:lvl1pPr lvl="0" rtl="0">
              <a:spcBef>
                <a:spcPts val="600"/>
              </a:spcBef>
              <a:spcAft>
                <a:spcPts val="0"/>
              </a:spcAft>
              <a:buNone/>
              <a:defRPr sz="1800">
                <a:solidFill>
                  <a:schemeClr val="dk2"/>
                </a:solidFill>
              </a:defRPr>
            </a:lvl1pPr>
            <a:lvl2pPr lvl="1" rtl="0">
              <a:spcBef>
                <a:spcPts val="600"/>
              </a:spcBef>
              <a:spcAft>
                <a:spcPts val="0"/>
              </a:spcAft>
              <a:buNone/>
              <a:defRPr>
                <a:solidFill>
                  <a:schemeClr val="dk2"/>
                </a:solidFill>
              </a:defRPr>
            </a:lvl2pPr>
            <a:lvl3pPr lvl="2" rtl="0">
              <a:spcBef>
                <a:spcPts val="600"/>
              </a:spcBef>
              <a:spcAft>
                <a:spcPts val="0"/>
              </a:spcAft>
              <a:buNone/>
              <a:defRPr>
                <a:solidFill>
                  <a:schemeClr val="dk2"/>
                </a:solidFill>
              </a:defRPr>
            </a:lvl3pPr>
            <a:lvl4pPr lvl="3" rtl="0">
              <a:spcBef>
                <a:spcPts val="600"/>
              </a:spcBef>
              <a:spcAft>
                <a:spcPts val="0"/>
              </a:spcAft>
              <a:buNone/>
              <a:defRPr>
                <a:solidFill>
                  <a:schemeClr val="dk2"/>
                </a:solidFill>
              </a:defRPr>
            </a:lvl4pPr>
            <a:lvl5pPr lvl="4" rtl="0">
              <a:spcBef>
                <a:spcPts val="600"/>
              </a:spcBef>
              <a:spcAft>
                <a:spcPts val="0"/>
              </a:spcAft>
              <a:buNone/>
              <a:defRPr>
                <a:solidFill>
                  <a:schemeClr val="dk2"/>
                </a:solidFill>
              </a:defRPr>
            </a:lvl5pPr>
            <a:lvl6pPr lvl="5" rtl="0">
              <a:spcBef>
                <a:spcPts val="600"/>
              </a:spcBef>
              <a:spcAft>
                <a:spcPts val="0"/>
              </a:spcAft>
              <a:buNone/>
              <a:defRPr>
                <a:solidFill>
                  <a:schemeClr val="dk2"/>
                </a:solidFill>
              </a:defRPr>
            </a:lvl6pPr>
            <a:lvl7pPr lvl="6" rtl="0">
              <a:spcBef>
                <a:spcPts val="600"/>
              </a:spcBef>
              <a:spcAft>
                <a:spcPts val="0"/>
              </a:spcAft>
              <a:buNone/>
              <a:defRPr>
                <a:solidFill>
                  <a:schemeClr val="dk2"/>
                </a:solidFill>
              </a:defRPr>
            </a:lvl7pPr>
            <a:lvl8pPr lvl="7" rtl="0">
              <a:spcBef>
                <a:spcPts val="600"/>
              </a:spcBef>
              <a:spcAft>
                <a:spcPts val="0"/>
              </a:spcAft>
              <a:buNone/>
              <a:defRPr>
                <a:solidFill>
                  <a:schemeClr val="dk2"/>
                </a:solidFill>
              </a:defRPr>
            </a:lvl8pPr>
            <a:lvl9pPr lvl="8" rtl="0">
              <a:spcBef>
                <a:spcPts val="600"/>
              </a:spcBef>
              <a:spcAft>
                <a:spcPts val="0"/>
              </a:spcAft>
              <a:buNone/>
              <a:defRPr>
                <a:solidFill>
                  <a:schemeClr val="dk2"/>
                </a:solidFil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 violet blue">
  <p:cSld name="CUSTOM_1_1_1">
    <p:spTree>
      <p:nvGrpSpPr>
        <p:cNvPr id="1" name="Shape 299"/>
        <p:cNvGrpSpPr/>
        <p:nvPr/>
      </p:nvGrpSpPr>
      <p:grpSpPr>
        <a:xfrm>
          <a:off x="0" y="0"/>
          <a:ext cx="0" cy="0"/>
          <a:chOff x="0" y="0"/>
          <a:chExt cx="0" cy="0"/>
        </a:xfrm>
      </p:grpSpPr>
      <p:pic>
        <p:nvPicPr>
          <p:cNvPr id="300" name="Google Shape;300;p80"/>
          <p:cNvPicPr preferRelativeResize="0"/>
          <p:nvPr/>
        </p:nvPicPr>
        <p:blipFill>
          <a:blip r:embed="rId2">
            <a:alphaModFix/>
          </a:blip>
          <a:stretch>
            <a:fillRect/>
          </a:stretch>
        </p:blipFill>
        <p:spPr>
          <a:xfrm>
            <a:off x="0" y="643"/>
            <a:ext cx="9143995" cy="5142212"/>
          </a:xfrm>
          <a:prstGeom prst="rect">
            <a:avLst/>
          </a:prstGeom>
          <a:noFill/>
          <a:ln>
            <a:noFill/>
          </a:ln>
        </p:spPr>
      </p:pic>
      <p:sp>
        <p:nvSpPr>
          <p:cNvPr id="301" name="Google Shape;301;p80"/>
          <p:cNvSpPr txBox="1">
            <a:spLocks noGrp="1"/>
          </p:cNvSpPr>
          <p:nvPr>
            <p:ph type="title"/>
          </p:nvPr>
        </p:nvSpPr>
        <p:spPr>
          <a:xfrm>
            <a:off x="457200" y="3179579"/>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Open Sans"/>
              <a:buNone/>
              <a:defRPr sz="3200">
                <a:solidFill>
                  <a:schemeClr val="lt1"/>
                </a:solidFill>
                <a:latin typeface="Open Sans"/>
                <a:ea typeface="Open Sans"/>
                <a:cs typeface="Open Sans"/>
                <a:sym typeface="Open Sans"/>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ustomer logo grid">
  <p:cSld name="CUSTOM_1_1_1_1_1_1_1_1">
    <p:spTree>
      <p:nvGrpSpPr>
        <p:cNvPr id="1" name="Shape 302"/>
        <p:cNvGrpSpPr/>
        <p:nvPr/>
      </p:nvGrpSpPr>
      <p:grpSpPr>
        <a:xfrm>
          <a:off x="0" y="0"/>
          <a:ext cx="0" cy="0"/>
          <a:chOff x="0" y="0"/>
          <a:chExt cx="0" cy="0"/>
        </a:xfrm>
      </p:grpSpPr>
      <p:pic>
        <p:nvPicPr>
          <p:cNvPr id="303" name="Google Shape;303;p81"/>
          <p:cNvPicPr preferRelativeResize="0"/>
          <p:nvPr/>
        </p:nvPicPr>
        <p:blipFill>
          <a:blip r:embed="rId2">
            <a:alphaModFix/>
          </a:blip>
          <a:stretch>
            <a:fillRect/>
          </a:stretch>
        </p:blipFill>
        <p:spPr>
          <a:xfrm>
            <a:off x="-11" y="-12"/>
            <a:ext cx="9142225" cy="5143501"/>
          </a:xfrm>
          <a:prstGeom prst="rect">
            <a:avLst/>
          </a:prstGeom>
          <a:noFill/>
          <a:ln>
            <a:noFill/>
          </a:ln>
        </p:spPr>
      </p:pic>
      <p:pic>
        <p:nvPicPr>
          <p:cNvPr id="304" name="Google Shape;304;p81"/>
          <p:cNvPicPr preferRelativeResize="0"/>
          <p:nvPr/>
        </p:nvPicPr>
        <p:blipFill>
          <a:blip r:embed="rId3">
            <a:alphaModFix/>
          </a:blip>
          <a:stretch>
            <a:fillRect/>
          </a:stretch>
        </p:blipFill>
        <p:spPr>
          <a:xfrm>
            <a:off x="-259860" y="0"/>
            <a:ext cx="2305524" cy="5143500"/>
          </a:xfrm>
          <a:prstGeom prst="rect">
            <a:avLst/>
          </a:prstGeom>
          <a:noFill/>
          <a:ln>
            <a:noFill/>
          </a:ln>
        </p:spPr>
      </p:pic>
      <p:pic>
        <p:nvPicPr>
          <p:cNvPr id="305" name="Google Shape;305;p81"/>
          <p:cNvPicPr preferRelativeResize="0"/>
          <p:nvPr/>
        </p:nvPicPr>
        <p:blipFill>
          <a:blip r:embed="rId4">
            <a:alphaModFix/>
          </a:blip>
          <a:stretch>
            <a:fillRect/>
          </a:stretch>
        </p:blipFill>
        <p:spPr>
          <a:xfrm>
            <a:off x="539348" y="4616627"/>
            <a:ext cx="930850" cy="309475"/>
          </a:xfrm>
          <a:prstGeom prst="rect">
            <a:avLst/>
          </a:prstGeom>
          <a:noFill/>
          <a:ln>
            <a:noFill/>
          </a:ln>
        </p:spPr>
      </p:pic>
      <p:sp>
        <p:nvSpPr>
          <p:cNvPr id="306" name="Google Shape;306;p81"/>
          <p:cNvSpPr txBox="1">
            <a:spLocks noGrp="1"/>
          </p:cNvSpPr>
          <p:nvPr>
            <p:ph type="title"/>
          </p:nvPr>
        </p:nvSpPr>
        <p:spPr>
          <a:xfrm>
            <a:off x="220668" y="1874500"/>
            <a:ext cx="1577100" cy="2439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2pPr>
            <a:lvl3pPr lvl="2"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3pPr>
            <a:lvl4pPr lvl="3"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4pPr>
            <a:lvl5pPr lvl="4"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5pPr>
            <a:lvl6pPr lvl="5"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6pPr>
            <a:lvl7pPr lvl="6"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7pPr>
            <a:lvl8pPr lvl="7"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8pPr>
            <a:lvl9pPr lvl="8" rtl="0">
              <a:spcBef>
                <a:spcPts val="0"/>
              </a:spcBef>
              <a:spcAft>
                <a:spcPts val="0"/>
              </a:spcAft>
              <a:buClr>
                <a:schemeClr val="lt1"/>
              </a:buClr>
              <a:buSzPts val="1300"/>
              <a:buFont typeface="Open Sans"/>
              <a:buNone/>
              <a:defRPr sz="13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307"/>
        <p:cNvGrpSpPr/>
        <p:nvPr/>
      </p:nvGrpSpPr>
      <p:grpSpPr>
        <a:xfrm>
          <a:off x="0" y="0"/>
          <a:ext cx="0" cy="0"/>
          <a:chOff x="0" y="0"/>
          <a:chExt cx="0" cy="0"/>
        </a:xfrm>
      </p:grpSpPr>
      <p:sp>
        <p:nvSpPr>
          <p:cNvPr id="308" name="Google Shape;308;p82"/>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09" name="Google Shape;309;p82"/>
          <p:cNvSpPr txBox="1">
            <a:spLocks noGrp="1"/>
          </p:cNvSpPr>
          <p:nvPr>
            <p:ph type="body" idx="1"/>
          </p:nvPr>
        </p:nvSpPr>
        <p:spPr>
          <a:xfrm>
            <a:off x="457200" y="1200150"/>
            <a:ext cx="8229600" cy="33585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404041"/>
              </a:buClr>
              <a:buSzPts val="3000"/>
              <a:buChar char="●"/>
              <a:defRPr>
                <a:solidFill>
                  <a:srgbClr val="404041"/>
                </a:solidFill>
              </a:defRPr>
            </a:lvl1pPr>
            <a:lvl2pPr marL="914400" lvl="1" indent="-381000" rtl="0">
              <a:spcBef>
                <a:spcPts val="0"/>
              </a:spcBef>
              <a:spcAft>
                <a:spcPts val="0"/>
              </a:spcAft>
              <a:buClr>
                <a:srgbClr val="404041"/>
              </a:buClr>
              <a:buSzPts val="2400"/>
              <a:buChar char="○"/>
              <a:defRPr>
                <a:solidFill>
                  <a:srgbClr val="404041"/>
                </a:solidFill>
              </a:defRPr>
            </a:lvl2pPr>
            <a:lvl3pPr marL="1371600" lvl="2" indent="-381000" rtl="0">
              <a:spcBef>
                <a:spcPts val="0"/>
              </a:spcBef>
              <a:spcAft>
                <a:spcPts val="0"/>
              </a:spcAft>
              <a:buClr>
                <a:srgbClr val="404041"/>
              </a:buClr>
              <a:buSzPts val="24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42900" rtl="0">
              <a:spcBef>
                <a:spcPts val="0"/>
              </a:spcBef>
              <a:spcAft>
                <a:spcPts val="0"/>
              </a:spcAft>
              <a:buClr>
                <a:srgbClr val="404041"/>
              </a:buClr>
              <a:buSzPts val="1800"/>
              <a:buChar char="■"/>
              <a:defRPr>
                <a:solidFill>
                  <a:srgbClr val="404041"/>
                </a:solidFill>
              </a:defRPr>
            </a:lvl6pPr>
            <a:lvl7pPr marL="3200400" lvl="6" indent="-342900" rtl="0">
              <a:spcBef>
                <a:spcPts val="0"/>
              </a:spcBef>
              <a:spcAft>
                <a:spcPts val="0"/>
              </a:spcAft>
              <a:buClr>
                <a:srgbClr val="404041"/>
              </a:buClr>
              <a:buSzPts val="1800"/>
              <a:buChar char="●"/>
              <a:defRPr>
                <a:solidFill>
                  <a:srgbClr val="404041"/>
                </a:solidFill>
              </a:defRPr>
            </a:lvl7pPr>
            <a:lvl8pPr marL="3657600" lvl="7" indent="-342900" rtl="0">
              <a:spcBef>
                <a:spcPts val="0"/>
              </a:spcBef>
              <a:spcAft>
                <a:spcPts val="0"/>
              </a:spcAft>
              <a:buClr>
                <a:srgbClr val="404041"/>
              </a:buClr>
              <a:buSzPts val="1800"/>
              <a:buChar char="○"/>
              <a:defRPr>
                <a:solidFill>
                  <a:srgbClr val="404041"/>
                </a:solidFill>
              </a:defRPr>
            </a:lvl8pPr>
            <a:lvl9pPr marL="4114800" lvl="8" indent="-342900" rtl="0">
              <a:spcBef>
                <a:spcPts val="0"/>
              </a:spcBef>
              <a:spcAft>
                <a:spcPts val="0"/>
              </a:spcAft>
              <a:buClr>
                <a:srgbClr val="404041"/>
              </a:buClr>
              <a:buSzPts val="1800"/>
              <a:buChar char="■"/>
              <a:defRPr>
                <a:solidFill>
                  <a:srgbClr val="404041"/>
                </a:solidFill>
              </a:defRPr>
            </a:lvl9pPr>
          </a:lstStyle>
          <a:p>
            <a:endParaRPr/>
          </a:p>
        </p:txBody>
      </p:sp>
      <p:pic>
        <p:nvPicPr>
          <p:cNvPr id="310" name="Google Shape;310;p82"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two column)" type="twoColTx">
  <p:cSld name="TITLE_AND_TWO_COLUMNS">
    <p:spTree>
      <p:nvGrpSpPr>
        <p:cNvPr id="1" name="Shape 311"/>
        <p:cNvGrpSpPr/>
        <p:nvPr/>
      </p:nvGrpSpPr>
      <p:grpSpPr>
        <a:xfrm>
          <a:off x="0" y="0"/>
          <a:ext cx="0" cy="0"/>
          <a:chOff x="0" y="0"/>
          <a:chExt cx="0" cy="0"/>
        </a:xfrm>
      </p:grpSpPr>
      <p:sp>
        <p:nvSpPr>
          <p:cNvPr id="312" name="Google Shape;312;p83"/>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13" name="Google Shape;313;p83"/>
          <p:cNvSpPr txBox="1">
            <a:spLocks noGrp="1"/>
          </p:cNvSpPr>
          <p:nvPr>
            <p:ph type="body" idx="1"/>
          </p:nvPr>
        </p:nvSpPr>
        <p:spPr>
          <a:xfrm>
            <a:off x="457200" y="1200150"/>
            <a:ext cx="3994500" cy="33492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404041"/>
              </a:buClr>
              <a:buSzPts val="3000"/>
              <a:buChar char="●"/>
              <a:defRPr>
                <a:solidFill>
                  <a:srgbClr val="404041"/>
                </a:solidFill>
              </a:defRPr>
            </a:lvl1pPr>
            <a:lvl2pPr marL="914400" lvl="1" indent="-381000" rtl="0">
              <a:spcBef>
                <a:spcPts val="0"/>
              </a:spcBef>
              <a:spcAft>
                <a:spcPts val="0"/>
              </a:spcAft>
              <a:buClr>
                <a:srgbClr val="404041"/>
              </a:buClr>
              <a:buSzPts val="2400"/>
              <a:buChar char="○"/>
              <a:defRPr>
                <a:solidFill>
                  <a:srgbClr val="404041"/>
                </a:solidFill>
              </a:defRPr>
            </a:lvl2pPr>
            <a:lvl3pPr marL="1371600" lvl="2" indent="-381000" rtl="0">
              <a:spcBef>
                <a:spcPts val="0"/>
              </a:spcBef>
              <a:spcAft>
                <a:spcPts val="0"/>
              </a:spcAft>
              <a:buClr>
                <a:srgbClr val="404041"/>
              </a:buClr>
              <a:buSzPts val="24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42900" rtl="0">
              <a:spcBef>
                <a:spcPts val="0"/>
              </a:spcBef>
              <a:spcAft>
                <a:spcPts val="0"/>
              </a:spcAft>
              <a:buClr>
                <a:srgbClr val="404041"/>
              </a:buClr>
              <a:buSzPts val="1800"/>
              <a:buChar char="■"/>
              <a:defRPr>
                <a:solidFill>
                  <a:srgbClr val="404041"/>
                </a:solidFill>
              </a:defRPr>
            </a:lvl6pPr>
            <a:lvl7pPr marL="3200400" lvl="6" indent="-342900" rtl="0">
              <a:spcBef>
                <a:spcPts val="0"/>
              </a:spcBef>
              <a:spcAft>
                <a:spcPts val="0"/>
              </a:spcAft>
              <a:buClr>
                <a:srgbClr val="404041"/>
              </a:buClr>
              <a:buSzPts val="1800"/>
              <a:buChar char="●"/>
              <a:defRPr>
                <a:solidFill>
                  <a:srgbClr val="404041"/>
                </a:solidFill>
              </a:defRPr>
            </a:lvl7pPr>
            <a:lvl8pPr marL="3657600" lvl="7" indent="-342900" rtl="0">
              <a:spcBef>
                <a:spcPts val="0"/>
              </a:spcBef>
              <a:spcAft>
                <a:spcPts val="0"/>
              </a:spcAft>
              <a:buClr>
                <a:srgbClr val="404041"/>
              </a:buClr>
              <a:buSzPts val="1800"/>
              <a:buChar char="○"/>
              <a:defRPr>
                <a:solidFill>
                  <a:srgbClr val="404041"/>
                </a:solidFill>
              </a:defRPr>
            </a:lvl8pPr>
            <a:lvl9pPr marL="4114800" lvl="8" indent="-342900" rtl="0">
              <a:spcBef>
                <a:spcPts val="0"/>
              </a:spcBef>
              <a:spcAft>
                <a:spcPts val="0"/>
              </a:spcAft>
              <a:buClr>
                <a:srgbClr val="404041"/>
              </a:buClr>
              <a:buSzPts val="1800"/>
              <a:buChar char="■"/>
              <a:defRPr>
                <a:solidFill>
                  <a:srgbClr val="404041"/>
                </a:solidFill>
              </a:defRPr>
            </a:lvl9pPr>
          </a:lstStyle>
          <a:p>
            <a:endParaRPr/>
          </a:p>
        </p:txBody>
      </p:sp>
      <p:sp>
        <p:nvSpPr>
          <p:cNvPr id="314" name="Google Shape;314;p83"/>
          <p:cNvSpPr txBox="1">
            <a:spLocks noGrp="1"/>
          </p:cNvSpPr>
          <p:nvPr>
            <p:ph type="body" idx="2"/>
          </p:nvPr>
        </p:nvSpPr>
        <p:spPr>
          <a:xfrm>
            <a:off x="4692275" y="1200150"/>
            <a:ext cx="3994500" cy="33492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404041"/>
              </a:buClr>
              <a:buSzPts val="3000"/>
              <a:buChar char="●"/>
              <a:defRPr>
                <a:solidFill>
                  <a:srgbClr val="404041"/>
                </a:solidFill>
              </a:defRPr>
            </a:lvl1pPr>
            <a:lvl2pPr marL="914400" lvl="1" indent="-381000" rtl="0">
              <a:spcBef>
                <a:spcPts val="0"/>
              </a:spcBef>
              <a:spcAft>
                <a:spcPts val="0"/>
              </a:spcAft>
              <a:buClr>
                <a:srgbClr val="404041"/>
              </a:buClr>
              <a:buSzPts val="2400"/>
              <a:buChar char="○"/>
              <a:defRPr>
                <a:solidFill>
                  <a:srgbClr val="404041"/>
                </a:solidFill>
              </a:defRPr>
            </a:lvl2pPr>
            <a:lvl3pPr marL="1371600" lvl="2" indent="-381000" rtl="0">
              <a:spcBef>
                <a:spcPts val="0"/>
              </a:spcBef>
              <a:spcAft>
                <a:spcPts val="0"/>
              </a:spcAft>
              <a:buClr>
                <a:srgbClr val="404041"/>
              </a:buClr>
              <a:buSzPts val="24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42900" rtl="0">
              <a:spcBef>
                <a:spcPts val="0"/>
              </a:spcBef>
              <a:spcAft>
                <a:spcPts val="0"/>
              </a:spcAft>
              <a:buClr>
                <a:srgbClr val="404041"/>
              </a:buClr>
              <a:buSzPts val="1800"/>
              <a:buChar char="■"/>
              <a:defRPr>
                <a:solidFill>
                  <a:srgbClr val="404041"/>
                </a:solidFill>
              </a:defRPr>
            </a:lvl6pPr>
            <a:lvl7pPr marL="3200400" lvl="6" indent="-342900" rtl="0">
              <a:spcBef>
                <a:spcPts val="0"/>
              </a:spcBef>
              <a:spcAft>
                <a:spcPts val="0"/>
              </a:spcAft>
              <a:buClr>
                <a:srgbClr val="404041"/>
              </a:buClr>
              <a:buSzPts val="1800"/>
              <a:buChar char="●"/>
              <a:defRPr>
                <a:solidFill>
                  <a:srgbClr val="404041"/>
                </a:solidFill>
              </a:defRPr>
            </a:lvl7pPr>
            <a:lvl8pPr marL="3657600" lvl="7" indent="-342900" rtl="0">
              <a:spcBef>
                <a:spcPts val="0"/>
              </a:spcBef>
              <a:spcAft>
                <a:spcPts val="0"/>
              </a:spcAft>
              <a:buClr>
                <a:srgbClr val="404041"/>
              </a:buClr>
              <a:buSzPts val="1800"/>
              <a:buChar char="○"/>
              <a:defRPr>
                <a:solidFill>
                  <a:srgbClr val="404041"/>
                </a:solidFill>
              </a:defRPr>
            </a:lvl8pPr>
            <a:lvl9pPr marL="4114800" lvl="8" indent="-342900" rtl="0">
              <a:spcBef>
                <a:spcPts val="0"/>
              </a:spcBef>
              <a:spcAft>
                <a:spcPts val="0"/>
              </a:spcAft>
              <a:buClr>
                <a:srgbClr val="404041"/>
              </a:buClr>
              <a:buSzPts val="1800"/>
              <a:buChar char="■"/>
              <a:defRPr>
                <a:solidFill>
                  <a:srgbClr val="404041"/>
                </a:solidFill>
              </a:defRPr>
            </a:lvl9pPr>
          </a:lstStyle>
          <a:p>
            <a:endParaRPr/>
          </a:p>
        </p:txBody>
      </p:sp>
      <p:pic>
        <p:nvPicPr>
          <p:cNvPr id="315" name="Google Shape;315;p83"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6"/>
        <p:cNvGrpSpPr/>
        <p:nvPr/>
      </p:nvGrpSpPr>
      <p:grpSpPr>
        <a:xfrm>
          <a:off x="0" y="0"/>
          <a:ext cx="0" cy="0"/>
          <a:chOff x="0" y="0"/>
          <a:chExt cx="0" cy="0"/>
        </a:xfrm>
      </p:grpSpPr>
      <p:sp>
        <p:nvSpPr>
          <p:cNvPr id="317" name="Google Shape;317;p84"/>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pic>
        <p:nvPicPr>
          <p:cNvPr id="318" name="Google Shape;318;p84"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with right sidebar - violet blue">
  <p:cSld name="TITLE_ONLY_1_1_1_1">
    <p:spTree>
      <p:nvGrpSpPr>
        <p:cNvPr id="1" name="Shape 319"/>
        <p:cNvGrpSpPr/>
        <p:nvPr/>
      </p:nvGrpSpPr>
      <p:grpSpPr>
        <a:xfrm>
          <a:off x="0" y="0"/>
          <a:ext cx="0" cy="0"/>
          <a:chOff x="0" y="0"/>
          <a:chExt cx="0" cy="0"/>
        </a:xfrm>
      </p:grpSpPr>
      <p:pic>
        <p:nvPicPr>
          <p:cNvPr id="320" name="Google Shape;320;p85"/>
          <p:cNvPicPr preferRelativeResize="0"/>
          <p:nvPr/>
        </p:nvPicPr>
        <p:blipFill>
          <a:blip r:embed="rId2">
            <a:alphaModFix/>
          </a:blip>
          <a:stretch>
            <a:fillRect/>
          </a:stretch>
        </p:blipFill>
        <p:spPr>
          <a:xfrm>
            <a:off x="6521954" y="0"/>
            <a:ext cx="2622042" cy="5143500"/>
          </a:xfrm>
          <a:prstGeom prst="rect">
            <a:avLst/>
          </a:prstGeom>
          <a:noFill/>
          <a:ln>
            <a:noFill/>
          </a:ln>
        </p:spPr>
      </p:pic>
      <p:pic>
        <p:nvPicPr>
          <p:cNvPr id="321" name="Google Shape;321;p85" descr="cf-logo-v-cmyk-slide.png"/>
          <p:cNvPicPr preferRelativeResize="0"/>
          <p:nvPr/>
        </p:nvPicPr>
        <p:blipFill>
          <a:blip r:embed="rId3">
            <a:alphaModFix/>
          </a:blip>
          <a:stretch>
            <a:fillRect/>
          </a:stretch>
        </p:blipFill>
        <p:spPr>
          <a:xfrm>
            <a:off x="545550" y="4619224"/>
            <a:ext cx="922081" cy="306128"/>
          </a:xfrm>
          <a:prstGeom prst="rect">
            <a:avLst/>
          </a:prstGeom>
          <a:noFill/>
          <a:ln>
            <a:noFill/>
          </a:ln>
        </p:spPr>
      </p:pic>
      <p:sp>
        <p:nvSpPr>
          <p:cNvPr id="322" name="Google Shape;322;p85"/>
          <p:cNvSpPr txBox="1">
            <a:spLocks noGrp="1"/>
          </p:cNvSpPr>
          <p:nvPr>
            <p:ph type="title"/>
          </p:nvPr>
        </p:nvSpPr>
        <p:spPr>
          <a:xfrm>
            <a:off x="457200" y="205975"/>
            <a:ext cx="57531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29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23" name="Google Shape;323;p85"/>
          <p:cNvSpPr txBox="1">
            <a:spLocks noGrp="1"/>
          </p:cNvSpPr>
          <p:nvPr>
            <p:ph type="body" idx="1"/>
          </p:nvPr>
        </p:nvSpPr>
        <p:spPr>
          <a:xfrm>
            <a:off x="457200" y="1200150"/>
            <a:ext cx="5829300" cy="33585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404041"/>
              </a:buClr>
              <a:buSzPts val="3000"/>
              <a:buChar char="●"/>
              <a:defRPr>
                <a:solidFill>
                  <a:srgbClr val="404041"/>
                </a:solidFill>
              </a:defRPr>
            </a:lvl1pPr>
            <a:lvl2pPr marL="914400" lvl="1" indent="-381000" rtl="0">
              <a:spcBef>
                <a:spcPts val="0"/>
              </a:spcBef>
              <a:spcAft>
                <a:spcPts val="0"/>
              </a:spcAft>
              <a:buClr>
                <a:srgbClr val="404041"/>
              </a:buClr>
              <a:buSzPts val="2400"/>
              <a:buChar char="○"/>
              <a:defRPr>
                <a:solidFill>
                  <a:srgbClr val="404041"/>
                </a:solidFill>
              </a:defRPr>
            </a:lvl2pPr>
            <a:lvl3pPr marL="1371600" lvl="2" indent="-381000" rtl="0">
              <a:spcBef>
                <a:spcPts val="0"/>
              </a:spcBef>
              <a:spcAft>
                <a:spcPts val="0"/>
              </a:spcAft>
              <a:buClr>
                <a:srgbClr val="404041"/>
              </a:buClr>
              <a:buSzPts val="2400"/>
              <a:buChar char="■"/>
              <a:defRPr>
                <a:solidFill>
                  <a:srgbClr val="404041"/>
                </a:solidFill>
              </a:defRPr>
            </a:lvl3pPr>
            <a:lvl4pPr marL="1828800" lvl="3" indent="-342900" rtl="0">
              <a:spcBef>
                <a:spcPts val="0"/>
              </a:spcBef>
              <a:spcAft>
                <a:spcPts val="0"/>
              </a:spcAft>
              <a:buClr>
                <a:srgbClr val="404041"/>
              </a:buClr>
              <a:buSzPts val="1800"/>
              <a:buChar char="●"/>
              <a:defRPr>
                <a:solidFill>
                  <a:srgbClr val="404041"/>
                </a:solidFill>
              </a:defRPr>
            </a:lvl4pPr>
            <a:lvl5pPr marL="2286000" lvl="4" indent="-342900" rtl="0">
              <a:spcBef>
                <a:spcPts val="0"/>
              </a:spcBef>
              <a:spcAft>
                <a:spcPts val="0"/>
              </a:spcAft>
              <a:buClr>
                <a:srgbClr val="404041"/>
              </a:buClr>
              <a:buSzPts val="1800"/>
              <a:buChar char="○"/>
              <a:defRPr>
                <a:solidFill>
                  <a:srgbClr val="404041"/>
                </a:solidFill>
              </a:defRPr>
            </a:lvl5pPr>
            <a:lvl6pPr marL="2743200" lvl="5" indent="-342900" rtl="0">
              <a:spcBef>
                <a:spcPts val="0"/>
              </a:spcBef>
              <a:spcAft>
                <a:spcPts val="0"/>
              </a:spcAft>
              <a:buClr>
                <a:srgbClr val="404041"/>
              </a:buClr>
              <a:buSzPts val="1800"/>
              <a:buChar char="■"/>
              <a:defRPr>
                <a:solidFill>
                  <a:srgbClr val="404041"/>
                </a:solidFill>
              </a:defRPr>
            </a:lvl6pPr>
            <a:lvl7pPr marL="3200400" lvl="6" indent="-342900" rtl="0">
              <a:spcBef>
                <a:spcPts val="0"/>
              </a:spcBef>
              <a:spcAft>
                <a:spcPts val="0"/>
              </a:spcAft>
              <a:buClr>
                <a:srgbClr val="404041"/>
              </a:buClr>
              <a:buSzPts val="1800"/>
              <a:buChar char="●"/>
              <a:defRPr>
                <a:solidFill>
                  <a:srgbClr val="404041"/>
                </a:solidFill>
              </a:defRPr>
            </a:lvl7pPr>
            <a:lvl8pPr marL="3657600" lvl="7" indent="-342900" rtl="0">
              <a:spcBef>
                <a:spcPts val="0"/>
              </a:spcBef>
              <a:spcAft>
                <a:spcPts val="0"/>
              </a:spcAft>
              <a:buClr>
                <a:srgbClr val="404041"/>
              </a:buClr>
              <a:buSzPts val="1800"/>
              <a:buChar char="○"/>
              <a:defRPr>
                <a:solidFill>
                  <a:srgbClr val="404041"/>
                </a:solidFill>
              </a:defRPr>
            </a:lvl8pPr>
            <a:lvl9pPr marL="4114800" lvl="8" indent="-342900" rtl="0">
              <a:spcBef>
                <a:spcPts val="0"/>
              </a:spcBef>
              <a:spcAft>
                <a:spcPts val="0"/>
              </a:spcAft>
              <a:buClr>
                <a:srgbClr val="404041"/>
              </a:buClr>
              <a:buSzPts val="1800"/>
              <a:buChar char="■"/>
              <a:defRPr>
                <a:solidFill>
                  <a:srgbClr val="404041"/>
                </a:solidFill>
              </a:defRPr>
            </a:lvl9pPr>
          </a:lstStyle>
          <a:p>
            <a:endParaRPr/>
          </a:p>
        </p:txBody>
      </p:sp>
      <p:sp>
        <p:nvSpPr>
          <p:cNvPr id="324" name="Google Shape;324;p85"/>
          <p:cNvSpPr txBox="1">
            <a:spLocks noGrp="1"/>
          </p:cNvSpPr>
          <p:nvPr>
            <p:ph type="title" idx="2"/>
          </p:nvPr>
        </p:nvSpPr>
        <p:spPr>
          <a:xfrm>
            <a:off x="6961929" y="421092"/>
            <a:ext cx="1945200" cy="290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2pPr>
            <a:lvl3pPr lvl="2"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3pPr>
            <a:lvl4pPr lvl="3"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4pPr>
            <a:lvl5pPr lvl="4"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5pPr>
            <a:lvl6pPr lvl="5"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6pPr>
            <a:lvl7pPr lvl="6"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7pPr>
            <a:lvl8pPr lvl="7"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8pPr>
            <a:lvl9pPr lvl="8" rtl="0">
              <a:lnSpc>
                <a:spcPct val="100000"/>
              </a:lnSpc>
              <a:spcBef>
                <a:spcPts val="0"/>
              </a:spcBef>
              <a:spcAft>
                <a:spcPts val="0"/>
              </a:spcAft>
              <a:buClr>
                <a:schemeClr val="lt1"/>
              </a:buClr>
              <a:buSzPts val="1000"/>
              <a:buFont typeface="Open Sans"/>
              <a:buNone/>
              <a:defRPr sz="1000">
                <a:solidFill>
                  <a:schemeClr val="lt1"/>
                </a:solidFill>
                <a:latin typeface="Open Sans"/>
                <a:ea typeface="Open Sans"/>
                <a:cs typeface="Open Sans"/>
                <a:sym typeface="Open Sans"/>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with logo">
  <p:cSld name="BLANK_2">
    <p:spTree>
      <p:nvGrpSpPr>
        <p:cNvPr id="1" name="Shape 325"/>
        <p:cNvGrpSpPr/>
        <p:nvPr/>
      </p:nvGrpSpPr>
      <p:grpSpPr>
        <a:xfrm>
          <a:off x="0" y="0"/>
          <a:ext cx="0" cy="0"/>
          <a:chOff x="0" y="0"/>
          <a:chExt cx="0" cy="0"/>
        </a:xfrm>
      </p:grpSpPr>
      <p:pic>
        <p:nvPicPr>
          <p:cNvPr id="326" name="Google Shape;326;p86" descr="cf-logo-v-cmyk-slide.png"/>
          <p:cNvPicPr preferRelativeResize="0"/>
          <p:nvPr/>
        </p:nvPicPr>
        <p:blipFill>
          <a:blip r:embed="rId2">
            <a:alphaModFix/>
          </a:blip>
          <a:stretch>
            <a:fillRect/>
          </a:stretch>
        </p:blipFill>
        <p:spPr>
          <a:xfrm>
            <a:off x="545550" y="4619224"/>
            <a:ext cx="922081" cy="306128"/>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without logo">
  <p:cSld name="BLANK_1">
    <p:spTree>
      <p:nvGrpSpPr>
        <p:cNvPr id="1" name="Shape 32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331"/>
        <p:cNvGrpSpPr/>
        <p:nvPr/>
      </p:nvGrpSpPr>
      <p:grpSpPr>
        <a:xfrm>
          <a:off x="0" y="0"/>
          <a:ext cx="0" cy="0"/>
          <a:chOff x="0" y="0"/>
          <a:chExt cx="0" cy="0"/>
        </a:xfrm>
      </p:grpSpPr>
      <p:sp>
        <p:nvSpPr>
          <p:cNvPr id="332" name="Google Shape;332;p8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3"/>
        <p:cNvGrpSpPr/>
        <p:nvPr/>
      </p:nvGrpSpPr>
      <p:grpSpPr>
        <a:xfrm>
          <a:off x="0" y="0"/>
          <a:ext cx="0" cy="0"/>
          <a:chOff x="0" y="0"/>
          <a:chExt cx="0" cy="0"/>
        </a:xfrm>
      </p:grpSpPr>
      <p:pic>
        <p:nvPicPr>
          <p:cNvPr id="334" name="Google Shape;334;p90"/>
          <p:cNvPicPr preferRelativeResize="0"/>
          <p:nvPr/>
        </p:nvPicPr>
        <p:blipFill rotWithShape="1">
          <a:blip r:embed="rId2">
            <a:alphaModFix/>
          </a:blip>
          <a:srcRect/>
          <a:stretch/>
        </p:blipFill>
        <p:spPr>
          <a:xfrm>
            <a:off x="495300" y="4692046"/>
            <a:ext cx="447235" cy="149060"/>
          </a:xfrm>
          <a:prstGeom prst="rect">
            <a:avLst/>
          </a:prstGeom>
          <a:noFill/>
          <a:ln>
            <a:noFill/>
          </a:ln>
        </p:spPr>
      </p:pic>
      <p:sp>
        <p:nvSpPr>
          <p:cNvPr id="335" name="Google Shape;335;p90"/>
          <p:cNvSpPr txBox="1"/>
          <p:nvPr/>
        </p:nvSpPr>
        <p:spPr>
          <a:xfrm>
            <a:off x="1083856" y="4784642"/>
            <a:ext cx="1173900" cy="16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
              <a:buFont typeface="Arial"/>
              <a:buNone/>
            </a:pPr>
            <a:r>
              <a:rPr lang="en" sz="400" b="0" i="0" u="none" strike="noStrike" cap="none">
                <a:solidFill>
                  <a:srgbClr val="000000"/>
                </a:solidFill>
                <a:latin typeface="Open Sans"/>
                <a:ea typeface="Open Sans"/>
                <a:cs typeface="Open Sans"/>
                <a:sym typeface="Open Sans"/>
              </a:rPr>
              <a:t>Confidential. Copyright © Cloudflare, Inc.</a:t>
            </a:r>
            <a:endParaRPr sz="400" b="0" i="0" u="none" strike="noStrike" cap="none">
              <a:solidFill>
                <a:srgbClr val="000000"/>
              </a:solidFill>
              <a:latin typeface="Open Sans"/>
              <a:ea typeface="Open Sans"/>
              <a:cs typeface="Open Sans"/>
              <a:sym typeface="Open Sans"/>
            </a:endParaRPr>
          </a:p>
        </p:txBody>
      </p:sp>
      <p:sp>
        <p:nvSpPr>
          <p:cNvPr id="336" name="Google Shape;336;p9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37"/>
        <p:cNvGrpSpPr/>
        <p:nvPr/>
      </p:nvGrpSpPr>
      <p:grpSpPr>
        <a:xfrm>
          <a:off x="0" y="0"/>
          <a:ext cx="0" cy="0"/>
          <a:chOff x="0" y="0"/>
          <a:chExt cx="0" cy="0"/>
        </a:xfrm>
      </p:grpSpPr>
      <p:sp>
        <p:nvSpPr>
          <p:cNvPr id="338" name="Google Shape;338;p9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9"/>
        <p:cNvGrpSpPr/>
        <p:nvPr/>
      </p:nvGrpSpPr>
      <p:grpSpPr>
        <a:xfrm>
          <a:off x="0" y="0"/>
          <a:ext cx="0" cy="0"/>
          <a:chOff x="0" y="0"/>
          <a:chExt cx="0" cy="0"/>
        </a:xfrm>
      </p:grpSpPr>
      <p:pic>
        <p:nvPicPr>
          <p:cNvPr id="340" name="Google Shape;340;p92"/>
          <p:cNvPicPr preferRelativeResize="0"/>
          <p:nvPr/>
        </p:nvPicPr>
        <p:blipFill rotWithShape="1">
          <a:blip r:embed="rId2">
            <a:alphaModFix/>
          </a:blip>
          <a:srcRect/>
          <a:stretch/>
        </p:blipFill>
        <p:spPr>
          <a:xfrm>
            <a:off x="495300" y="476250"/>
            <a:ext cx="1784261" cy="594679"/>
          </a:xfrm>
          <a:prstGeom prst="rect">
            <a:avLst/>
          </a:prstGeom>
          <a:noFill/>
          <a:ln>
            <a:noFill/>
          </a:ln>
        </p:spPr>
      </p:pic>
      <p:sp>
        <p:nvSpPr>
          <p:cNvPr id="341" name="Google Shape;341;p9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without logo">
  <p:cSld name="Blank without logo">
    <p:spTree>
      <p:nvGrpSpPr>
        <p:cNvPr id="1" name="Shape 342"/>
        <p:cNvGrpSpPr/>
        <p:nvPr/>
      </p:nvGrpSpPr>
      <p:grpSpPr>
        <a:xfrm>
          <a:off x="0" y="0"/>
          <a:ext cx="0" cy="0"/>
          <a:chOff x="0" y="0"/>
          <a:chExt cx="0" cy="0"/>
        </a:xfrm>
      </p:grpSpPr>
      <p:sp>
        <p:nvSpPr>
          <p:cNvPr id="343" name="Google Shape;343;p9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44"/>
        <p:cNvGrpSpPr/>
        <p:nvPr/>
      </p:nvGrpSpPr>
      <p:grpSpPr>
        <a:xfrm>
          <a:off x="0" y="0"/>
          <a:ext cx="0" cy="0"/>
          <a:chOff x="0" y="0"/>
          <a:chExt cx="0" cy="0"/>
        </a:xfrm>
      </p:grpSpPr>
      <p:sp>
        <p:nvSpPr>
          <p:cNvPr id="345" name="Google Shape;345;p94"/>
          <p:cNvSpPr txBox="1">
            <a:spLocks noGrp="1"/>
          </p:cNvSpPr>
          <p:nvPr>
            <p:ph type="title"/>
          </p:nvPr>
        </p:nvSpPr>
        <p:spPr>
          <a:xfrm>
            <a:off x="495300" y="476250"/>
            <a:ext cx="8266200" cy="587100"/>
          </a:xfrm>
          <a:prstGeom prst="rect">
            <a:avLst/>
          </a:prstGeom>
          <a:noFill/>
          <a:ln>
            <a:noFill/>
          </a:ln>
        </p:spPr>
        <p:txBody>
          <a:bodyPr spcFirstLastPara="1" wrap="square" lIns="91425" tIns="91425" rIns="91425" bIns="91425" anchor="ctr" anchorCtr="0">
            <a:noAutofit/>
          </a:bodyPr>
          <a:lstStyle>
            <a:lvl1pPr marR="0" lvl="0" algn="l" rtl="0">
              <a:lnSpc>
                <a:spcPct val="12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1pPr>
            <a:lvl2pPr marR="0" lvl="1" algn="l" rtl="0">
              <a:lnSpc>
                <a:spcPct val="12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2pPr>
            <a:lvl3pPr marR="0" lvl="2" algn="l" rtl="0">
              <a:lnSpc>
                <a:spcPct val="12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3pPr>
            <a:lvl4pPr marR="0" lvl="3" algn="l" rtl="0">
              <a:lnSpc>
                <a:spcPct val="12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4pPr>
            <a:lvl5pPr marR="0" lvl="4" algn="l" rtl="0">
              <a:lnSpc>
                <a:spcPct val="12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5pPr>
            <a:lvl6pPr marR="0" lvl="5" algn="l" rtl="0">
              <a:lnSpc>
                <a:spcPct val="10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6pPr>
            <a:lvl7pPr marR="0" lvl="6" algn="l" rtl="0">
              <a:lnSpc>
                <a:spcPct val="10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7pPr>
            <a:lvl8pPr marR="0" lvl="7" algn="l" rtl="0">
              <a:lnSpc>
                <a:spcPct val="10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8pPr>
            <a:lvl9pPr marR="0" lvl="8" algn="l" rtl="0">
              <a:lnSpc>
                <a:spcPct val="100000"/>
              </a:lnSpc>
              <a:spcBef>
                <a:spcPts val="0"/>
              </a:spcBef>
              <a:spcAft>
                <a:spcPts val="0"/>
              </a:spcAft>
              <a:buClr>
                <a:schemeClr val="accent1"/>
              </a:buClr>
              <a:buSzPts val="1400"/>
              <a:buFont typeface="Open Sans Light"/>
              <a:buNone/>
              <a:defRPr sz="3000" b="0" i="0" u="none" strike="noStrike" cap="none">
                <a:solidFill>
                  <a:schemeClr val="accent1"/>
                </a:solidFill>
                <a:latin typeface="Open Sans Light"/>
                <a:ea typeface="Open Sans Light"/>
                <a:cs typeface="Open Sans Light"/>
                <a:sym typeface="Open Sans Light"/>
              </a:defRPr>
            </a:lvl9pPr>
          </a:lstStyle>
          <a:p>
            <a:endParaRPr/>
          </a:p>
        </p:txBody>
      </p:sp>
      <p:sp>
        <p:nvSpPr>
          <p:cNvPr id="346" name="Google Shape;346;p9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accent1"/>
                </a:solidFill>
                <a:latin typeface="Open Sans Light"/>
                <a:ea typeface="Open Sans Light"/>
                <a:cs typeface="Open Sans Light"/>
                <a:sym typeface="Open Sans Light"/>
              </a:defRPr>
            </a:lvl1pPr>
            <a:lvl2pPr lvl="1" rtl="0">
              <a:buNone/>
              <a:defRPr>
                <a:solidFill>
                  <a:schemeClr val="accent1"/>
                </a:solidFill>
                <a:latin typeface="Open Sans Light"/>
                <a:ea typeface="Open Sans Light"/>
                <a:cs typeface="Open Sans Light"/>
                <a:sym typeface="Open Sans Light"/>
              </a:defRPr>
            </a:lvl2pPr>
            <a:lvl3pPr lvl="2" rtl="0">
              <a:buNone/>
              <a:defRPr>
                <a:solidFill>
                  <a:schemeClr val="accent1"/>
                </a:solidFill>
                <a:latin typeface="Open Sans Light"/>
                <a:ea typeface="Open Sans Light"/>
                <a:cs typeface="Open Sans Light"/>
                <a:sym typeface="Open Sans Light"/>
              </a:defRPr>
            </a:lvl3pPr>
            <a:lvl4pPr lvl="3" rtl="0">
              <a:buNone/>
              <a:defRPr>
                <a:solidFill>
                  <a:schemeClr val="accent1"/>
                </a:solidFill>
                <a:latin typeface="Open Sans Light"/>
                <a:ea typeface="Open Sans Light"/>
                <a:cs typeface="Open Sans Light"/>
                <a:sym typeface="Open Sans Light"/>
              </a:defRPr>
            </a:lvl4pPr>
            <a:lvl5pPr lvl="4" rtl="0">
              <a:buNone/>
              <a:defRPr>
                <a:solidFill>
                  <a:schemeClr val="accent1"/>
                </a:solidFill>
                <a:latin typeface="Open Sans Light"/>
                <a:ea typeface="Open Sans Light"/>
                <a:cs typeface="Open Sans Light"/>
                <a:sym typeface="Open Sans Light"/>
              </a:defRPr>
            </a:lvl5pPr>
            <a:lvl6pPr lvl="5" rtl="0">
              <a:buNone/>
              <a:defRPr>
                <a:solidFill>
                  <a:schemeClr val="accent1"/>
                </a:solidFill>
                <a:latin typeface="Open Sans Light"/>
                <a:ea typeface="Open Sans Light"/>
                <a:cs typeface="Open Sans Light"/>
                <a:sym typeface="Open Sans Light"/>
              </a:defRPr>
            </a:lvl6pPr>
            <a:lvl7pPr lvl="6" rtl="0">
              <a:buNone/>
              <a:defRPr>
                <a:solidFill>
                  <a:schemeClr val="accent1"/>
                </a:solidFill>
                <a:latin typeface="Open Sans Light"/>
                <a:ea typeface="Open Sans Light"/>
                <a:cs typeface="Open Sans Light"/>
                <a:sym typeface="Open Sans Light"/>
              </a:defRPr>
            </a:lvl7pPr>
            <a:lvl8pPr lvl="7" rtl="0">
              <a:buNone/>
              <a:defRPr>
                <a:solidFill>
                  <a:schemeClr val="accent1"/>
                </a:solidFill>
                <a:latin typeface="Open Sans Light"/>
                <a:ea typeface="Open Sans Light"/>
                <a:cs typeface="Open Sans Light"/>
                <a:sym typeface="Open Sans Light"/>
              </a:defRPr>
            </a:lvl8pPr>
            <a:lvl9pPr lvl="8" rtl="0">
              <a:buNone/>
              <a:defRPr>
                <a:solidFill>
                  <a:schemeClr val="accent1"/>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347"/>
        <p:cNvGrpSpPr/>
        <p:nvPr/>
      </p:nvGrpSpPr>
      <p:grpSpPr>
        <a:xfrm>
          <a:off x="0" y="0"/>
          <a:ext cx="0" cy="0"/>
          <a:chOff x="0" y="0"/>
          <a:chExt cx="0" cy="0"/>
        </a:xfrm>
      </p:grpSpPr>
      <p:sp>
        <p:nvSpPr>
          <p:cNvPr id="348" name="Google Shape;348;p9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29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6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9" name="Google Shape;349;p95"/>
          <p:cNvSpPr txBox="1">
            <a:spLocks noGrp="1"/>
          </p:cNvSpPr>
          <p:nvPr>
            <p:ph type="body" idx="1"/>
          </p:nvPr>
        </p:nvSpPr>
        <p:spPr>
          <a:xfrm>
            <a:off x="457200" y="1200150"/>
            <a:ext cx="8229600" cy="33585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404041"/>
              </a:buClr>
              <a:buSzPts val="3000"/>
              <a:buFont typeface="Arial"/>
              <a:buChar char="●"/>
              <a:defRPr sz="1400" b="0" i="0" u="none" strike="noStrike" cap="none">
                <a:solidFill>
                  <a:srgbClr val="404041"/>
                </a:solidFill>
                <a:latin typeface="Arial"/>
                <a:ea typeface="Arial"/>
                <a:cs typeface="Arial"/>
                <a:sym typeface="Arial"/>
              </a:defRPr>
            </a:lvl1pPr>
            <a:lvl2pPr marL="914400" marR="0" lvl="1" indent="-381000" algn="l" rtl="0">
              <a:lnSpc>
                <a:spcPct val="100000"/>
              </a:lnSpc>
              <a:spcBef>
                <a:spcPts val="0"/>
              </a:spcBef>
              <a:spcAft>
                <a:spcPts val="0"/>
              </a:spcAft>
              <a:buClr>
                <a:srgbClr val="404041"/>
              </a:buClr>
              <a:buSzPts val="2400"/>
              <a:buFont typeface="Arial"/>
              <a:buChar char="○"/>
              <a:defRPr sz="1400" b="0" i="0" u="none" strike="noStrike" cap="none">
                <a:solidFill>
                  <a:srgbClr val="404041"/>
                </a:solidFill>
                <a:latin typeface="Arial"/>
                <a:ea typeface="Arial"/>
                <a:cs typeface="Arial"/>
                <a:sym typeface="Arial"/>
              </a:defRPr>
            </a:lvl2pPr>
            <a:lvl3pPr marL="1371600" marR="0" lvl="2" indent="-381000" algn="l" rtl="0">
              <a:lnSpc>
                <a:spcPct val="100000"/>
              </a:lnSpc>
              <a:spcBef>
                <a:spcPts val="0"/>
              </a:spcBef>
              <a:spcAft>
                <a:spcPts val="0"/>
              </a:spcAft>
              <a:buClr>
                <a:srgbClr val="404041"/>
              </a:buClr>
              <a:buSzPts val="2400"/>
              <a:buFont typeface="Arial"/>
              <a:buChar char="■"/>
              <a:defRPr sz="1400" b="0" i="0" u="none" strike="noStrike" cap="none">
                <a:solidFill>
                  <a:srgbClr val="404041"/>
                </a:solidFill>
                <a:latin typeface="Arial"/>
                <a:ea typeface="Arial"/>
                <a:cs typeface="Arial"/>
                <a:sym typeface="Arial"/>
              </a:defRPr>
            </a:lvl3pPr>
            <a:lvl4pPr marL="1828800" marR="0" lvl="3" indent="-342900" algn="l" rtl="0">
              <a:lnSpc>
                <a:spcPct val="100000"/>
              </a:lnSpc>
              <a:spcBef>
                <a:spcPts val="0"/>
              </a:spcBef>
              <a:spcAft>
                <a:spcPts val="0"/>
              </a:spcAft>
              <a:buClr>
                <a:srgbClr val="404041"/>
              </a:buClr>
              <a:buSzPts val="1800"/>
              <a:buFont typeface="Arial"/>
              <a:buChar char="●"/>
              <a:defRPr sz="1400" b="0" i="0" u="none" strike="noStrike" cap="none">
                <a:solidFill>
                  <a:srgbClr val="404041"/>
                </a:solidFill>
                <a:latin typeface="Arial"/>
                <a:ea typeface="Arial"/>
                <a:cs typeface="Arial"/>
                <a:sym typeface="Arial"/>
              </a:defRPr>
            </a:lvl4pPr>
            <a:lvl5pPr marL="2286000" marR="0" lvl="4" indent="-342900" algn="l" rtl="0">
              <a:lnSpc>
                <a:spcPct val="100000"/>
              </a:lnSpc>
              <a:spcBef>
                <a:spcPts val="0"/>
              </a:spcBef>
              <a:spcAft>
                <a:spcPts val="0"/>
              </a:spcAft>
              <a:buClr>
                <a:srgbClr val="404041"/>
              </a:buClr>
              <a:buSzPts val="1800"/>
              <a:buFont typeface="Arial"/>
              <a:buChar char="○"/>
              <a:defRPr sz="1400" b="0" i="0" u="none" strike="noStrike" cap="none">
                <a:solidFill>
                  <a:srgbClr val="404041"/>
                </a:solidFill>
                <a:latin typeface="Arial"/>
                <a:ea typeface="Arial"/>
                <a:cs typeface="Arial"/>
                <a:sym typeface="Arial"/>
              </a:defRPr>
            </a:lvl5pPr>
            <a:lvl6pPr marL="2743200" marR="0" lvl="5" indent="-342900" algn="l" rtl="0">
              <a:lnSpc>
                <a:spcPct val="100000"/>
              </a:lnSpc>
              <a:spcBef>
                <a:spcPts val="0"/>
              </a:spcBef>
              <a:spcAft>
                <a:spcPts val="0"/>
              </a:spcAft>
              <a:buClr>
                <a:srgbClr val="404041"/>
              </a:buClr>
              <a:buSzPts val="1800"/>
              <a:buFont typeface="Arial"/>
              <a:buChar char="■"/>
              <a:defRPr sz="1400" b="0" i="0" u="none" strike="noStrike" cap="none">
                <a:solidFill>
                  <a:srgbClr val="404041"/>
                </a:solidFill>
                <a:latin typeface="Arial"/>
                <a:ea typeface="Arial"/>
                <a:cs typeface="Arial"/>
                <a:sym typeface="Arial"/>
              </a:defRPr>
            </a:lvl6pPr>
            <a:lvl7pPr marL="3200400" marR="0" lvl="6" indent="-342900" algn="l" rtl="0">
              <a:lnSpc>
                <a:spcPct val="100000"/>
              </a:lnSpc>
              <a:spcBef>
                <a:spcPts val="0"/>
              </a:spcBef>
              <a:spcAft>
                <a:spcPts val="0"/>
              </a:spcAft>
              <a:buClr>
                <a:srgbClr val="404041"/>
              </a:buClr>
              <a:buSzPts val="1800"/>
              <a:buFont typeface="Arial"/>
              <a:buChar char="●"/>
              <a:defRPr sz="1400" b="0" i="0" u="none" strike="noStrike" cap="none">
                <a:solidFill>
                  <a:srgbClr val="404041"/>
                </a:solidFill>
                <a:latin typeface="Arial"/>
                <a:ea typeface="Arial"/>
                <a:cs typeface="Arial"/>
                <a:sym typeface="Arial"/>
              </a:defRPr>
            </a:lvl7pPr>
            <a:lvl8pPr marL="3657600" marR="0" lvl="7" indent="-342900" algn="l" rtl="0">
              <a:lnSpc>
                <a:spcPct val="100000"/>
              </a:lnSpc>
              <a:spcBef>
                <a:spcPts val="0"/>
              </a:spcBef>
              <a:spcAft>
                <a:spcPts val="0"/>
              </a:spcAft>
              <a:buClr>
                <a:srgbClr val="404041"/>
              </a:buClr>
              <a:buSzPts val="1800"/>
              <a:buFont typeface="Arial"/>
              <a:buChar char="○"/>
              <a:defRPr sz="1400" b="0" i="0" u="none" strike="noStrike" cap="none">
                <a:solidFill>
                  <a:srgbClr val="404041"/>
                </a:solidFill>
                <a:latin typeface="Arial"/>
                <a:ea typeface="Arial"/>
                <a:cs typeface="Arial"/>
                <a:sym typeface="Arial"/>
              </a:defRPr>
            </a:lvl8pPr>
            <a:lvl9pPr marL="4114800" marR="0" lvl="8" indent="-342900" algn="l" rtl="0">
              <a:lnSpc>
                <a:spcPct val="100000"/>
              </a:lnSpc>
              <a:spcBef>
                <a:spcPts val="0"/>
              </a:spcBef>
              <a:spcAft>
                <a:spcPts val="0"/>
              </a:spcAft>
              <a:buClr>
                <a:srgbClr val="404041"/>
              </a:buClr>
              <a:buSzPts val="1800"/>
              <a:buFont typeface="Arial"/>
              <a:buChar char="■"/>
              <a:defRPr sz="1400" b="0" i="0" u="none" strike="noStrike" cap="none">
                <a:solidFill>
                  <a:srgbClr val="404041"/>
                </a:solidFill>
                <a:latin typeface="Arial"/>
                <a:ea typeface="Arial"/>
                <a:cs typeface="Arial"/>
                <a:sym typeface="Arial"/>
              </a:defRPr>
            </a:lvl9pPr>
          </a:lstStyle>
          <a:p>
            <a:endParaRPr/>
          </a:p>
        </p:txBody>
      </p:sp>
      <p:sp>
        <p:nvSpPr>
          <p:cNvPr id="350" name="Google Shape;350;p9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rgbClr val="404041"/>
                </a:solidFill>
              </a:defRPr>
            </a:lvl1pPr>
            <a:lvl2pPr lvl="1" rtl="0">
              <a:buNone/>
              <a:defRPr>
                <a:solidFill>
                  <a:srgbClr val="404041"/>
                </a:solidFill>
              </a:defRPr>
            </a:lvl2pPr>
            <a:lvl3pPr lvl="2" rtl="0">
              <a:buNone/>
              <a:defRPr>
                <a:solidFill>
                  <a:srgbClr val="404041"/>
                </a:solidFill>
              </a:defRPr>
            </a:lvl3pPr>
            <a:lvl4pPr lvl="3" rtl="0">
              <a:buNone/>
              <a:defRPr>
                <a:solidFill>
                  <a:srgbClr val="404041"/>
                </a:solidFill>
              </a:defRPr>
            </a:lvl4pPr>
            <a:lvl5pPr lvl="4" rtl="0">
              <a:buNone/>
              <a:defRPr>
                <a:solidFill>
                  <a:srgbClr val="404041"/>
                </a:solidFill>
              </a:defRPr>
            </a:lvl5pPr>
            <a:lvl6pPr lvl="5" rtl="0">
              <a:buNone/>
              <a:defRPr>
                <a:solidFill>
                  <a:srgbClr val="404041"/>
                </a:solidFill>
              </a:defRPr>
            </a:lvl6pPr>
            <a:lvl7pPr lvl="6" rtl="0">
              <a:buNone/>
              <a:defRPr>
                <a:solidFill>
                  <a:srgbClr val="404041"/>
                </a:solidFill>
              </a:defRPr>
            </a:lvl7pPr>
            <a:lvl8pPr lvl="7" rtl="0">
              <a:buNone/>
              <a:defRPr>
                <a:solidFill>
                  <a:srgbClr val="404041"/>
                </a:solidFill>
              </a:defRPr>
            </a:lvl8pPr>
            <a:lvl9pPr lvl="8" rtl="0">
              <a:buNone/>
              <a:defRPr>
                <a:solidFill>
                  <a:srgbClr val="40404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2 Content Vertical">
  <p:cSld name="2 Content Vertical">
    <p:spTree>
      <p:nvGrpSpPr>
        <p:cNvPr id="1" name="Shape 351"/>
        <p:cNvGrpSpPr/>
        <p:nvPr/>
      </p:nvGrpSpPr>
      <p:grpSpPr>
        <a:xfrm>
          <a:off x="0" y="0"/>
          <a:ext cx="0" cy="0"/>
          <a:chOff x="0" y="0"/>
          <a:chExt cx="0" cy="0"/>
        </a:xfrm>
      </p:grpSpPr>
      <p:sp>
        <p:nvSpPr>
          <p:cNvPr id="352" name="Google Shape;352;p9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header - violet blue">
  <p:cSld name="Section header - violet blue">
    <p:spTree>
      <p:nvGrpSpPr>
        <p:cNvPr id="1" name="Shape 353"/>
        <p:cNvGrpSpPr/>
        <p:nvPr/>
      </p:nvGrpSpPr>
      <p:grpSpPr>
        <a:xfrm>
          <a:off x="0" y="0"/>
          <a:ext cx="0" cy="0"/>
          <a:chOff x="0" y="0"/>
          <a:chExt cx="0" cy="0"/>
        </a:xfrm>
      </p:grpSpPr>
      <p:sp>
        <p:nvSpPr>
          <p:cNvPr id="354" name="Google Shape;354;p9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355"/>
        <p:cNvGrpSpPr/>
        <p:nvPr/>
      </p:nvGrpSpPr>
      <p:grpSpPr>
        <a:xfrm>
          <a:off x="0" y="0"/>
          <a:ext cx="0" cy="0"/>
          <a:chOff x="0" y="0"/>
          <a:chExt cx="0" cy="0"/>
        </a:xfrm>
      </p:grpSpPr>
      <p:sp>
        <p:nvSpPr>
          <p:cNvPr id="356" name="Google Shape;356;p9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9pPr>
          </a:lstStyle>
          <a:p>
            <a:endParaRPr/>
          </a:p>
        </p:txBody>
      </p:sp>
      <p:sp>
        <p:nvSpPr>
          <p:cNvPr id="357" name="Google Shape;357;p9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0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358" name="Google Shape;358;p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2">
  <p:cSld name="Blank 2">
    <p:spTree>
      <p:nvGrpSpPr>
        <p:cNvPr id="1" name="Shape 359"/>
        <p:cNvGrpSpPr/>
        <p:nvPr/>
      </p:nvGrpSpPr>
      <p:grpSpPr>
        <a:xfrm>
          <a:off x="0" y="0"/>
          <a:ext cx="0" cy="0"/>
          <a:chOff x="0" y="0"/>
          <a:chExt cx="0" cy="0"/>
        </a:xfrm>
      </p:grpSpPr>
      <p:sp>
        <p:nvSpPr>
          <p:cNvPr id="360" name="Google Shape;360;p99"/>
          <p:cNvSpPr txBox="1">
            <a:spLocks noGrp="1"/>
          </p:cNvSpPr>
          <p:nvPr>
            <p:ph type="sldNum" idx="12"/>
          </p:nvPr>
        </p:nvSpPr>
        <p:spPr>
          <a:xfrm>
            <a:off x="4437983" y="4878958"/>
            <a:ext cx="259200" cy="201000"/>
          </a:xfrm>
          <a:prstGeom prst="rect">
            <a:avLst/>
          </a:prstGeom>
          <a:noFill/>
          <a:ln>
            <a:noFill/>
          </a:ln>
        </p:spPr>
        <p:txBody>
          <a:bodyPr spcFirstLastPara="1" wrap="square" lIns="32750" tIns="32750" rIns="32750" bIns="3275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t>‹#›</a:t>
            </a:fld>
            <a:endParaRPr sz="1400">
              <a:solidFill>
                <a:srgbClr val="FFFFFF"/>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20.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3.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10" Type="http://schemas.openxmlformats.org/officeDocument/2006/relationships/theme" Target="../theme/theme5.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0.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rgbClr val="408BC9"/>
              </a:buClr>
              <a:buSzPts val="2900"/>
              <a:buFont typeface="Open Sans"/>
              <a:buNone/>
              <a:defRPr sz="2900">
                <a:solidFill>
                  <a:srgbClr val="408BC9"/>
                </a:solidFill>
                <a:latin typeface="Open Sans"/>
                <a:ea typeface="Open Sans"/>
                <a:cs typeface="Open Sans"/>
                <a:sym typeface="Open Sans"/>
              </a:defRPr>
            </a:lvl1pPr>
            <a:lvl2pPr lvl="1" rtl="0">
              <a:spcBef>
                <a:spcPts val="0"/>
              </a:spcBef>
              <a:spcAft>
                <a:spcPts val="0"/>
              </a:spcAft>
              <a:buClr>
                <a:srgbClr val="404041"/>
              </a:buClr>
              <a:buSzPts val="3600"/>
              <a:buNone/>
              <a:defRPr sz="3600" b="1">
                <a:solidFill>
                  <a:srgbClr val="404041"/>
                </a:solidFill>
              </a:defRPr>
            </a:lvl2pPr>
            <a:lvl3pPr lvl="2" rtl="0">
              <a:spcBef>
                <a:spcPts val="0"/>
              </a:spcBef>
              <a:spcAft>
                <a:spcPts val="0"/>
              </a:spcAft>
              <a:buClr>
                <a:srgbClr val="404041"/>
              </a:buClr>
              <a:buSzPts val="3600"/>
              <a:buNone/>
              <a:defRPr sz="3600" b="1">
                <a:solidFill>
                  <a:srgbClr val="404041"/>
                </a:solidFill>
              </a:defRPr>
            </a:lvl3pPr>
            <a:lvl4pPr lvl="3" rtl="0">
              <a:spcBef>
                <a:spcPts val="0"/>
              </a:spcBef>
              <a:spcAft>
                <a:spcPts val="0"/>
              </a:spcAft>
              <a:buClr>
                <a:srgbClr val="404041"/>
              </a:buClr>
              <a:buSzPts val="3600"/>
              <a:buNone/>
              <a:defRPr sz="3600" b="1">
                <a:solidFill>
                  <a:srgbClr val="404041"/>
                </a:solidFill>
              </a:defRPr>
            </a:lvl4pPr>
            <a:lvl5pPr lvl="4" rtl="0">
              <a:spcBef>
                <a:spcPts val="0"/>
              </a:spcBef>
              <a:spcAft>
                <a:spcPts val="0"/>
              </a:spcAft>
              <a:buClr>
                <a:srgbClr val="404041"/>
              </a:buClr>
              <a:buSzPts val="3600"/>
              <a:buNone/>
              <a:defRPr sz="3600" b="1">
                <a:solidFill>
                  <a:srgbClr val="404041"/>
                </a:solidFill>
              </a:defRPr>
            </a:lvl5pPr>
            <a:lvl6pPr lvl="5" rtl="0">
              <a:spcBef>
                <a:spcPts val="0"/>
              </a:spcBef>
              <a:spcAft>
                <a:spcPts val="0"/>
              </a:spcAft>
              <a:buClr>
                <a:srgbClr val="404041"/>
              </a:buClr>
              <a:buSzPts val="3600"/>
              <a:buNone/>
              <a:defRPr sz="3600" b="1">
                <a:solidFill>
                  <a:srgbClr val="404041"/>
                </a:solidFill>
              </a:defRPr>
            </a:lvl6pPr>
            <a:lvl7pPr lvl="6" rtl="0">
              <a:spcBef>
                <a:spcPts val="0"/>
              </a:spcBef>
              <a:spcAft>
                <a:spcPts val="0"/>
              </a:spcAft>
              <a:buClr>
                <a:srgbClr val="404041"/>
              </a:buClr>
              <a:buSzPts val="3600"/>
              <a:buNone/>
              <a:defRPr sz="3600" b="1">
                <a:solidFill>
                  <a:srgbClr val="404041"/>
                </a:solidFill>
              </a:defRPr>
            </a:lvl7pPr>
            <a:lvl8pPr lvl="7" rtl="0">
              <a:spcBef>
                <a:spcPts val="0"/>
              </a:spcBef>
              <a:spcAft>
                <a:spcPts val="0"/>
              </a:spcAft>
              <a:buClr>
                <a:srgbClr val="404041"/>
              </a:buClr>
              <a:buSzPts val="3600"/>
              <a:buNone/>
              <a:defRPr sz="3600" b="1">
                <a:solidFill>
                  <a:srgbClr val="404041"/>
                </a:solidFill>
              </a:defRPr>
            </a:lvl8pPr>
            <a:lvl9pPr lvl="8" rtl="0">
              <a:spcBef>
                <a:spcPts val="0"/>
              </a:spcBef>
              <a:spcAft>
                <a:spcPts val="0"/>
              </a:spcAft>
              <a:buClr>
                <a:srgbClr val="404041"/>
              </a:buClr>
              <a:buSzPts val="3600"/>
              <a:buNone/>
              <a:defRPr sz="3600" b="1">
                <a:solidFill>
                  <a:srgbClr val="404041"/>
                </a:solidFill>
              </a:defRPr>
            </a:lvl9pPr>
          </a:lstStyle>
          <a:p>
            <a:endParaRPr/>
          </a:p>
        </p:txBody>
      </p:sp>
      <p:sp>
        <p:nvSpPr>
          <p:cNvPr id="52" name="Google Shape;52;p13"/>
          <p:cNvSpPr txBox="1">
            <a:spLocks noGrp="1"/>
          </p:cNvSpPr>
          <p:nvPr>
            <p:ph type="body" idx="1"/>
          </p:nvPr>
        </p:nvSpPr>
        <p:spPr>
          <a:xfrm>
            <a:off x="457200" y="1200150"/>
            <a:ext cx="8229600" cy="33585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marL="914400" lvl="1" indent="-381000" rtl="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marL="1371600" lvl="2" indent="-381000" rtl="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marL="1828800" lvl="3"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marL="2286000" lvl="4"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marL="2743200" lvl="5"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marL="3200400" lvl="6"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marL="3657600" lvl="7"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marL="4114800" lvl="8"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pic>
        <p:nvPicPr>
          <p:cNvPr id="220" name="Google Shape;220;p52"/>
          <p:cNvPicPr preferRelativeResize="0"/>
          <p:nvPr/>
        </p:nvPicPr>
        <p:blipFill rotWithShape="1">
          <a:blip r:embed="rId16">
            <a:alphaModFix/>
          </a:blip>
          <a:srcRect/>
          <a:stretch/>
        </p:blipFill>
        <p:spPr>
          <a:xfrm rot="-5400000">
            <a:off x="8772075" y="444500"/>
            <a:ext cx="1282700" cy="393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28">
          <p15:clr>
            <a:srgbClr val="F26B43"/>
          </p15:clr>
        </p15:guide>
        <p15:guide id="2" pos="240">
          <p15:clr>
            <a:srgbClr val="F26B43"/>
          </p15:clr>
        </p15:guide>
        <p15:guide id="3" pos="5520">
          <p15:clr>
            <a:srgbClr val="F26B43"/>
          </p15:clr>
        </p15:guide>
        <p15:guide id="4" orient="horz" pos="2988">
          <p15:clr>
            <a:srgbClr val="F26B43"/>
          </p15:clr>
        </p15:guide>
        <p15:guide id="5" pos="5448">
          <p15:clr>
            <a:srgbClr val="F26B43"/>
          </p15:clr>
        </p15:guide>
        <p15:guide id="6" orient="horz" pos="2916">
          <p15:clr>
            <a:srgbClr val="F26B43"/>
          </p15:clr>
        </p15:guide>
        <p15:guide id="7" pos="312">
          <p15:clr>
            <a:srgbClr val="F26B43"/>
          </p15:clr>
        </p15:guide>
        <p15:guide id="8" orient="horz" pos="3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253"/>
        <p:cNvGrpSpPr/>
        <p:nvPr/>
      </p:nvGrpSpPr>
      <p:grpSpPr>
        <a:xfrm>
          <a:off x="0" y="0"/>
          <a:ext cx="0" cy="0"/>
          <a:chOff x="0" y="0"/>
          <a:chExt cx="0" cy="0"/>
        </a:xfrm>
      </p:grpSpPr>
      <p:sp>
        <p:nvSpPr>
          <p:cNvPr id="254" name="Google Shape;254;p6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rgbClr val="4F8CC8"/>
              </a:buClr>
              <a:buSzPts val="2900"/>
              <a:buFont typeface="Open Sans Light"/>
              <a:buNone/>
              <a:defRPr sz="2900">
                <a:solidFill>
                  <a:srgbClr val="4F8CC8"/>
                </a:solidFill>
                <a:latin typeface="Open Sans Light"/>
                <a:ea typeface="Open Sans Light"/>
                <a:cs typeface="Open Sans Light"/>
                <a:sym typeface="Open Sans Light"/>
              </a:defRPr>
            </a:lvl1pPr>
            <a:lvl2pPr lvl="1" rtl="0">
              <a:spcBef>
                <a:spcPts val="0"/>
              </a:spcBef>
              <a:spcAft>
                <a:spcPts val="0"/>
              </a:spcAft>
              <a:buClr>
                <a:srgbClr val="404041"/>
              </a:buClr>
              <a:buSzPts val="3600"/>
              <a:buNone/>
              <a:defRPr sz="3600" b="1">
                <a:solidFill>
                  <a:srgbClr val="404041"/>
                </a:solidFill>
              </a:defRPr>
            </a:lvl2pPr>
            <a:lvl3pPr lvl="2" rtl="0">
              <a:spcBef>
                <a:spcPts val="0"/>
              </a:spcBef>
              <a:spcAft>
                <a:spcPts val="0"/>
              </a:spcAft>
              <a:buClr>
                <a:srgbClr val="404041"/>
              </a:buClr>
              <a:buSzPts val="3600"/>
              <a:buNone/>
              <a:defRPr sz="3600" b="1">
                <a:solidFill>
                  <a:srgbClr val="404041"/>
                </a:solidFill>
              </a:defRPr>
            </a:lvl3pPr>
            <a:lvl4pPr lvl="3" rtl="0">
              <a:spcBef>
                <a:spcPts val="0"/>
              </a:spcBef>
              <a:spcAft>
                <a:spcPts val="0"/>
              </a:spcAft>
              <a:buClr>
                <a:srgbClr val="404041"/>
              </a:buClr>
              <a:buSzPts val="3600"/>
              <a:buNone/>
              <a:defRPr sz="3600" b="1">
                <a:solidFill>
                  <a:srgbClr val="404041"/>
                </a:solidFill>
              </a:defRPr>
            </a:lvl4pPr>
            <a:lvl5pPr lvl="4" rtl="0">
              <a:spcBef>
                <a:spcPts val="0"/>
              </a:spcBef>
              <a:spcAft>
                <a:spcPts val="0"/>
              </a:spcAft>
              <a:buClr>
                <a:srgbClr val="404041"/>
              </a:buClr>
              <a:buSzPts val="3600"/>
              <a:buNone/>
              <a:defRPr sz="3600" b="1">
                <a:solidFill>
                  <a:srgbClr val="404041"/>
                </a:solidFill>
              </a:defRPr>
            </a:lvl5pPr>
            <a:lvl6pPr lvl="5" rtl="0">
              <a:spcBef>
                <a:spcPts val="0"/>
              </a:spcBef>
              <a:spcAft>
                <a:spcPts val="0"/>
              </a:spcAft>
              <a:buClr>
                <a:srgbClr val="404041"/>
              </a:buClr>
              <a:buSzPts val="3600"/>
              <a:buNone/>
              <a:defRPr sz="3600" b="1">
                <a:solidFill>
                  <a:srgbClr val="404041"/>
                </a:solidFill>
              </a:defRPr>
            </a:lvl6pPr>
            <a:lvl7pPr lvl="6" rtl="0">
              <a:spcBef>
                <a:spcPts val="0"/>
              </a:spcBef>
              <a:spcAft>
                <a:spcPts val="0"/>
              </a:spcAft>
              <a:buClr>
                <a:srgbClr val="404041"/>
              </a:buClr>
              <a:buSzPts val="3600"/>
              <a:buNone/>
              <a:defRPr sz="3600" b="1">
                <a:solidFill>
                  <a:srgbClr val="404041"/>
                </a:solidFill>
              </a:defRPr>
            </a:lvl7pPr>
            <a:lvl8pPr lvl="7" rtl="0">
              <a:spcBef>
                <a:spcPts val="0"/>
              </a:spcBef>
              <a:spcAft>
                <a:spcPts val="0"/>
              </a:spcAft>
              <a:buClr>
                <a:srgbClr val="404041"/>
              </a:buClr>
              <a:buSzPts val="3600"/>
              <a:buNone/>
              <a:defRPr sz="3600" b="1">
                <a:solidFill>
                  <a:srgbClr val="404041"/>
                </a:solidFill>
              </a:defRPr>
            </a:lvl8pPr>
            <a:lvl9pPr lvl="8" rtl="0">
              <a:spcBef>
                <a:spcPts val="0"/>
              </a:spcBef>
              <a:spcAft>
                <a:spcPts val="0"/>
              </a:spcAft>
              <a:buClr>
                <a:srgbClr val="404041"/>
              </a:buClr>
              <a:buSzPts val="3600"/>
              <a:buNone/>
              <a:defRPr sz="3600" b="1">
                <a:solidFill>
                  <a:srgbClr val="404041"/>
                </a:solidFill>
              </a:defRPr>
            </a:lvl9pPr>
          </a:lstStyle>
          <a:p>
            <a:endParaRPr/>
          </a:p>
        </p:txBody>
      </p:sp>
      <p:sp>
        <p:nvSpPr>
          <p:cNvPr id="255" name="Google Shape;255;p67"/>
          <p:cNvSpPr txBox="1">
            <a:spLocks noGrp="1"/>
          </p:cNvSpPr>
          <p:nvPr>
            <p:ph type="body" idx="1"/>
          </p:nvPr>
        </p:nvSpPr>
        <p:spPr>
          <a:xfrm>
            <a:off x="457200" y="1200150"/>
            <a:ext cx="8229600" cy="3358500"/>
          </a:xfrm>
          <a:prstGeom prst="rect">
            <a:avLst/>
          </a:prstGeom>
          <a:noFill/>
          <a:ln>
            <a:noFill/>
          </a:ln>
        </p:spPr>
        <p:txBody>
          <a:bodyPr spcFirstLastPara="1" wrap="square" lIns="91425" tIns="91425" rIns="91425" bIns="91425" anchor="t" anchorCtr="0">
            <a:noAutofit/>
          </a:bodyPr>
          <a:lstStyle>
            <a:lvl1pPr marL="457200" lvl="0" indent="-342900" rtl="0">
              <a:spcBef>
                <a:spcPts val="60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42900" rtl="0">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2pPr>
            <a:lvl3pPr marL="1371600" lvl="2" indent="-342900" rtl="0">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3pPr>
            <a:lvl4pPr marL="1828800" lvl="3" indent="-342900" rtl="0">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4pPr>
            <a:lvl5pPr marL="2286000" lvl="4" indent="-342900" rtl="0">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5pPr>
            <a:lvl6pPr marL="2743200" lvl="5" indent="-317500" rtl="0">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711" r:id="rId1"/>
    <p:sldLayoutId id="2147483713" r:id="rId2"/>
    <p:sldLayoutId id="2147483715" r:id="rId3"/>
    <p:sldLayoutId id="2147483716" r:id="rId4"/>
    <p:sldLayoutId id="2147483717" r:id="rId5"/>
    <p:sldLayoutId id="2147483718" r:id="rId6"/>
    <p:sldLayoutId id="214748371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292"/>
        <p:cNvGrpSpPr/>
        <p:nvPr/>
      </p:nvGrpSpPr>
      <p:grpSpPr>
        <a:xfrm>
          <a:off x="0" y="0"/>
          <a:ext cx="0" cy="0"/>
          <a:chOff x="0" y="0"/>
          <a:chExt cx="0" cy="0"/>
        </a:xfrm>
      </p:grpSpPr>
      <p:sp>
        <p:nvSpPr>
          <p:cNvPr id="293" name="Google Shape;293;p7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rgbClr val="4F8CC8"/>
              </a:buClr>
              <a:buSzPts val="2900"/>
              <a:buFont typeface="Open Sans Light"/>
              <a:buNone/>
              <a:defRPr sz="2900">
                <a:solidFill>
                  <a:srgbClr val="4F8CC8"/>
                </a:solidFill>
                <a:latin typeface="Open Sans Light"/>
                <a:ea typeface="Open Sans Light"/>
                <a:cs typeface="Open Sans Light"/>
                <a:sym typeface="Open Sans Light"/>
              </a:defRPr>
            </a:lvl1pPr>
            <a:lvl2pPr lvl="1" rtl="0">
              <a:spcBef>
                <a:spcPts val="0"/>
              </a:spcBef>
              <a:spcAft>
                <a:spcPts val="0"/>
              </a:spcAft>
              <a:buClr>
                <a:srgbClr val="404041"/>
              </a:buClr>
              <a:buSzPts val="3600"/>
              <a:buFont typeface="Open Sans Light"/>
              <a:buNone/>
              <a:defRPr sz="3600">
                <a:solidFill>
                  <a:srgbClr val="404041"/>
                </a:solidFill>
                <a:latin typeface="Open Sans Light"/>
                <a:ea typeface="Open Sans Light"/>
                <a:cs typeface="Open Sans Light"/>
                <a:sym typeface="Open Sans Light"/>
              </a:defRPr>
            </a:lvl2pPr>
            <a:lvl3pPr lvl="2" rtl="0">
              <a:spcBef>
                <a:spcPts val="0"/>
              </a:spcBef>
              <a:spcAft>
                <a:spcPts val="0"/>
              </a:spcAft>
              <a:buClr>
                <a:srgbClr val="404041"/>
              </a:buClr>
              <a:buSzPts val="3600"/>
              <a:buFont typeface="Open Sans Light"/>
              <a:buNone/>
              <a:defRPr sz="3600">
                <a:solidFill>
                  <a:srgbClr val="404041"/>
                </a:solidFill>
                <a:latin typeface="Open Sans Light"/>
                <a:ea typeface="Open Sans Light"/>
                <a:cs typeface="Open Sans Light"/>
                <a:sym typeface="Open Sans Light"/>
              </a:defRPr>
            </a:lvl3pPr>
            <a:lvl4pPr lvl="3" rtl="0">
              <a:spcBef>
                <a:spcPts val="0"/>
              </a:spcBef>
              <a:spcAft>
                <a:spcPts val="0"/>
              </a:spcAft>
              <a:buClr>
                <a:srgbClr val="404041"/>
              </a:buClr>
              <a:buSzPts val="3600"/>
              <a:buFont typeface="Open Sans Light"/>
              <a:buNone/>
              <a:defRPr sz="3600">
                <a:solidFill>
                  <a:srgbClr val="404041"/>
                </a:solidFill>
                <a:latin typeface="Open Sans Light"/>
                <a:ea typeface="Open Sans Light"/>
                <a:cs typeface="Open Sans Light"/>
                <a:sym typeface="Open Sans Light"/>
              </a:defRPr>
            </a:lvl4pPr>
            <a:lvl5pPr lvl="4" rtl="0">
              <a:spcBef>
                <a:spcPts val="0"/>
              </a:spcBef>
              <a:spcAft>
                <a:spcPts val="0"/>
              </a:spcAft>
              <a:buClr>
                <a:srgbClr val="404041"/>
              </a:buClr>
              <a:buSzPts val="3600"/>
              <a:buFont typeface="Open Sans Light"/>
              <a:buNone/>
              <a:defRPr sz="3600">
                <a:solidFill>
                  <a:srgbClr val="404041"/>
                </a:solidFill>
                <a:latin typeface="Open Sans Light"/>
                <a:ea typeface="Open Sans Light"/>
                <a:cs typeface="Open Sans Light"/>
                <a:sym typeface="Open Sans Light"/>
              </a:defRPr>
            </a:lvl5pPr>
            <a:lvl6pPr lvl="5" rtl="0">
              <a:spcBef>
                <a:spcPts val="0"/>
              </a:spcBef>
              <a:spcAft>
                <a:spcPts val="0"/>
              </a:spcAft>
              <a:buClr>
                <a:srgbClr val="404041"/>
              </a:buClr>
              <a:buSzPts val="3600"/>
              <a:buFont typeface="Open Sans Light"/>
              <a:buNone/>
              <a:defRPr sz="3600">
                <a:solidFill>
                  <a:srgbClr val="404041"/>
                </a:solidFill>
                <a:latin typeface="Open Sans Light"/>
                <a:ea typeface="Open Sans Light"/>
                <a:cs typeface="Open Sans Light"/>
                <a:sym typeface="Open Sans Light"/>
              </a:defRPr>
            </a:lvl6pPr>
            <a:lvl7pPr lvl="6" rtl="0">
              <a:spcBef>
                <a:spcPts val="0"/>
              </a:spcBef>
              <a:spcAft>
                <a:spcPts val="0"/>
              </a:spcAft>
              <a:buClr>
                <a:srgbClr val="404041"/>
              </a:buClr>
              <a:buSzPts val="3600"/>
              <a:buFont typeface="Open Sans Light"/>
              <a:buNone/>
              <a:defRPr sz="3600">
                <a:solidFill>
                  <a:srgbClr val="404041"/>
                </a:solidFill>
                <a:latin typeface="Open Sans Light"/>
                <a:ea typeface="Open Sans Light"/>
                <a:cs typeface="Open Sans Light"/>
                <a:sym typeface="Open Sans Light"/>
              </a:defRPr>
            </a:lvl7pPr>
            <a:lvl8pPr lvl="7" rtl="0">
              <a:spcBef>
                <a:spcPts val="0"/>
              </a:spcBef>
              <a:spcAft>
                <a:spcPts val="0"/>
              </a:spcAft>
              <a:buClr>
                <a:srgbClr val="404041"/>
              </a:buClr>
              <a:buSzPts val="3600"/>
              <a:buFont typeface="Open Sans Light"/>
              <a:buNone/>
              <a:defRPr sz="3600">
                <a:solidFill>
                  <a:srgbClr val="404041"/>
                </a:solidFill>
                <a:latin typeface="Open Sans Light"/>
                <a:ea typeface="Open Sans Light"/>
                <a:cs typeface="Open Sans Light"/>
                <a:sym typeface="Open Sans Light"/>
              </a:defRPr>
            </a:lvl8pPr>
            <a:lvl9pPr lvl="8" rtl="0">
              <a:spcBef>
                <a:spcPts val="0"/>
              </a:spcBef>
              <a:spcAft>
                <a:spcPts val="0"/>
              </a:spcAft>
              <a:buClr>
                <a:srgbClr val="404041"/>
              </a:buClr>
              <a:buSzPts val="3600"/>
              <a:buFont typeface="Open Sans Light"/>
              <a:buNone/>
              <a:defRPr sz="3600">
                <a:solidFill>
                  <a:srgbClr val="404041"/>
                </a:solidFill>
                <a:latin typeface="Open Sans Light"/>
                <a:ea typeface="Open Sans Light"/>
                <a:cs typeface="Open Sans Light"/>
                <a:sym typeface="Open Sans Light"/>
              </a:defRPr>
            </a:lvl9pPr>
          </a:lstStyle>
          <a:p>
            <a:endParaRPr/>
          </a:p>
        </p:txBody>
      </p:sp>
      <p:sp>
        <p:nvSpPr>
          <p:cNvPr id="294" name="Google Shape;294;p78"/>
          <p:cNvSpPr txBox="1">
            <a:spLocks noGrp="1"/>
          </p:cNvSpPr>
          <p:nvPr>
            <p:ph type="body" idx="1"/>
          </p:nvPr>
        </p:nvSpPr>
        <p:spPr>
          <a:xfrm>
            <a:off x="457200" y="1200150"/>
            <a:ext cx="8229600" cy="33585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rgbClr val="FFFFFF"/>
              </a:buClr>
              <a:buSzPts val="3000"/>
              <a:buFont typeface="Open Sans"/>
              <a:buChar char="●"/>
              <a:defRPr sz="3000">
                <a:solidFill>
                  <a:srgbClr val="FFFFFF"/>
                </a:solidFill>
                <a:latin typeface="Open Sans"/>
                <a:ea typeface="Open Sans"/>
                <a:cs typeface="Open Sans"/>
                <a:sym typeface="Open Sans"/>
              </a:defRPr>
            </a:lvl1pPr>
            <a:lvl2pPr marL="914400" lvl="1" indent="-381000" rtl="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2pPr>
            <a:lvl3pPr marL="1371600" lvl="2" indent="-381000" rtl="0">
              <a:spcBef>
                <a:spcPts val="0"/>
              </a:spcBef>
              <a:spcAft>
                <a:spcPts val="0"/>
              </a:spcAft>
              <a:buClr>
                <a:srgbClr val="FFFFFF"/>
              </a:buClr>
              <a:buSzPts val="2400"/>
              <a:buFont typeface="Open Sans"/>
              <a:buChar char="■"/>
              <a:defRPr sz="2400">
                <a:solidFill>
                  <a:srgbClr val="FFFFFF"/>
                </a:solidFill>
                <a:latin typeface="Open Sans"/>
                <a:ea typeface="Open Sans"/>
                <a:cs typeface="Open Sans"/>
                <a:sym typeface="Open Sans"/>
              </a:defRPr>
            </a:lvl3pPr>
            <a:lvl4pPr marL="1828800" lvl="3"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4pPr>
            <a:lvl5pPr marL="2286000" lvl="4"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5pPr>
            <a:lvl6pPr marL="2743200" lvl="5"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6pPr>
            <a:lvl7pPr marL="3200400" lvl="6"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7pPr>
            <a:lvl8pPr marL="3657600" lvl="7"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8pPr>
            <a:lvl9pPr marL="4114800" lvl="8" indent="-342900" rtl="0">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pic>
        <p:nvPicPr>
          <p:cNvPr id="329" name="Google Shape;329;p88"/>
          <p:cNvPicPr preferRelativeResize="0"/>
          <p:nvPr/>
        </p:nvPicPr>
        <p:blipFill rotWithShape="1">
          <a:blip r:embed="rId13">
            <a:alphaModFix/>
          </a:blip>
          <a:srcRect/>
          <a:stretch/>
        </p:blipFill>
        <p:spPr>
          <a:xfrm rot="-5400000">
            <a:off x="8772075" y="444500"/>
            <a:ext cx="1282700" cy="393700"/>
          </a:xfrm>
          <a:prstGeom prst="rect">
            <a:avLst/>
          </a:prstGeom>
          <a:noFill/>
          <a:ln>
            <a:noFill/>
          </a:ln>
        </p:spPr>
      </p:pic>
      <p:sp>
        <p:nvSpPr>
          <p:cNvPr id="330" name="Google Shape;330;p8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tx1"/>
                </a:solidFill>
              </a:defRPr>
            </a:lvl1pPr>
            <a:lvl2pPr lvl="1" algn="r" rtl="0">
              <a:buNone/>
              <a:defRPr sz="1300">
                <a:solidFill>
                  <a:schemeClr val="tx1"/>
                </a:solidFill>
              </a:defRPr>
            </a:lvl2pPr>
            <a:lvl3pPr lvl="2" algn="r" rtl="0">
              <a:buNone/>
              <a:defRPr sz="1300">
                <a:solidFill>
                  <a:schemeClr val="tx1"/>
                </a:solidFill>
              </a:defRPr>
            </a:lvl3pPr>
            <a:lvl4pPr lvl="3" algn="r" rtl="0">
              <a:buNone/>
              <a:defRPr sz="1300">
                <a:solidFill>
                  <a:schemeClr val="tx1"/>
                </a:solidFill>
              </a:defRPr>
            </a:lvl4pPr>
            <a:lvl5pPr lvl="4" algn="r" rtl="0">
              <a:buNone/>
              <a:defRPr sz="1300">
                <a:solidFill>
                  <a:schemeClr val="tx1"/>
                </a:solidFill>
              </a:defRPr>
            </a:lvl5pPr>
            <a:lvl6pPr lvl="5" algn="r" rtl="0">
              <a:buNone/>
              <a:defRPr sz="1300">
                <a:solidFill>
                  <a:schemeClr val="tx1"/>
                </a:solidFill>
              </a:defRPr>
            </a:lvl6pPr>
            <a:lvl7pPr lvl="6" algn="r" rtl="0">
              <a:buNone/>
              <a:defRPr sz="1300">
                <a:solidFill>
                  <a:schemeClr val="tx1"/>
                </a:solidFill>
              </a:defRPr>
            </a:lvl7pPr>
            <a:lvl8pPr lvl="7" algn="r" rtl="0">
              <a:buNone/>
              <a:defRPr sz="1300">
                <a:solidFill>
                  <a:schemeClr val="tx1"/>
                </a:solidFill>
              </a:defRPr>
            </a:lvl8pPr>
            <a:lvl9pPr lvl="8" algn="r" rtl="0">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28">
          <p15:clr>
            <a:srgbClr val="F26B43"/>
          </p15:clr>
        </p15:guide>
        <p15:guide id="2" pos="240">
          <p15:clr>
            <a:srgbClr val="F26B43"/>
          </p15:clr>
        </p15:guide>
        <p15:guide id="3" pos="5520">
          <p15:clr>
            <a:srgbClr val="F26B43"/>
          </p15:clr>
        </p15:guide>
        <p15:guide id="4" orient="horz" pos="2988">
          <p15:clr>
            <a:srgbClr val="F26B43"/>
          </p15:clr>
        </p15:guide>
        <p15:guide id="5" pos="5448">
          <p15:clr>
            <a:srgbClr val="F26B43"/>
          </p15:clr>
        </p15:guide>
        <p15:guide id="6" orient="horz" pos="2916">
          <p15:clr>
            <a:srgbClr val="F26B43"/>
          </p15:clr>
        </p15:guide>
        <p15:guide id="7" pos="312">
          <p15:clr>
            <a:srgbClr val="F26B43"/>
          </p15:clr>
        </p15:guide>
        <p15:guide id="8" orient="horz" pos="3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8.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9.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67.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00"/>
          <p:cNvSpPr txBox="1">
            <a:spLocks noGrp="1"/>
          </p:cNvSpPr>
          <p:nvPr>
            <p:ph type="title"/>
          </p:nvPr>
        </p:nvSpPr>
        <p:spPr>
          <a:xfrm>
            <a:off x="457200" y="3179579"/>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Cloudflare Magic Transit</a:t>
            </a:r>
            <a:endParaRPr/>
          </a:p>
          <a:p>
            <a:pPr marL="0" lvl="0" indent="0" algn="l" rtl="0">
              <a:spcBef>
                <a:spcPts val="0"/>
              </a:spcBef>
              <a:spcAft>
                <a:spcPts val="0"/>
              </a:spcAft>
              <a:buNone/>
            </a:pPr>
            <a:r>
              <a:rPr lang="en" sz="1800"/>
              <a:t>Extend the power of Cloudflare to your on-prem networks</a:t>
            </a:r>
            <a:endParaRPr sz="1800"/>
          </a:p>
        </p:txBody>
      </p:sp>
      <p:pic>
        <p:nvPicPr>
          <p:cNvPr id="366" name="Google Shape;366;p100"/>
          <p:cNvPicPr preferRelativeResize="0"/>
          <p:nvPr/>
        </p:nvPicPr>
        <p:blipFill>
          <a:blip r:embed="rId3">
            <a:alphaModFix/>
          </a:blip>
          <a:stretch>
            <a:fillRect/>
          </a:stretch>
        </p:blipFill>
        <p:spPr>
          <a:xfrm>
            <a:off x="5203425" y="2733100"/>
            <a:ext cx="928825" cy="928825"/>
          </a:xfrm>
          <a:prstGeom prst="rect">
            <a:avLst/>
          </a:prstGeom>
          <a:noFill/>
          <a:ln>
            <a:noFill/>
          </a:ln>
        </p:spPr>
      </p:pic>
      <p:pic>
        <p:nvPicPr>
          <p:cNvPr id="367" name="Google Shape;367;p100"/>
          <p:cNvPicPr preferRelativeResize="0"/>
          <p:nvPr/>
        </p:nvPicPr>
        <p:blipFill rotWithShape="1">
          <a:blip r:embed="rId4">
            <a:alphaModFix amt="55000"/>
          </a:blip>
          <a:srcRect/>
          <a:stretch/>
        </p:blipFill>
        <p:spPr>
          <a:xfrm>
            <a:off x="0" y="-159843"/>
            <a:ext cx="9144000" cy="5303321"/>
          </a:xfrm>
          <a:prstGeom prst="rect">
            <a:avLst/>
          </a:prstGeom>
          <a:noFill/>
          <a:ln>
            <a:noFill/>
          </a:ln>
        </p:spPr>
      </p:pic>
      <p:pic>
        <p:nvPicPr>
          <p:cNvPr id="5" name="Picture 4" descr="A close up of a sign&#10;&#10;Description automatically generated">
            <a:extLst>
              <a:ext uri="{FF2B5EF4-FFF2-40B4-BE49-F238E27FC236}">
                <a16:creationId xmlns:a16="http://schemas.microsoft.com/office/drawing/2014/main" id="{67EDE836-112D-47BE-9AFE-E6C2BD86BFF0}"/>
              </a:ext>
            </a:extLst>
          </p:cNvPr>
          <p:cNvPicPr>
            <a:picLocks noChangeAspect="1"/>
          </p:cNvPicPr>
          <p:nvPr/>
        </p:nvPicPr>
        <p:blipFill>
          <a:blip r:embed="rId5"/>
          <a:stretch>
            <a:fillRect/>
          </a:stretch>
        </p:blipFill>
        <p:spPr>
          <a:xfrm>
            <a:off x="4152670" y="283672"/>
            <a:ext cx="4737758" cy="8282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801D"/>
        </a:solidFill>
        <a:effectLst/>
      </p:bgPr>
    </p:bg>
    <p:spTree>
      <p:nvGrpSpPr>
        <p:cNvPr id="1" name="Shape 529"/>
        <p:cNvGrpSpPr/>
        <p:nvPr/>
      </p:nvGrpSpPr>
      <p:grpSpPr>
        <a:xfrm>
          <a:off x="0" y="0"/>
          <a:ext cx="0" cy="0"/>
          <a:chOff x="0" y="0"/>
          <a:chExt cx="0" cy="0"/>
        </a:xfrm>
      </p:grpSpPr>
      <p:pic>
        <p:nvPicPr>
          <p:cNvPr id="530" name="Google Shape;530;p111"/>
          <p:cNvPicPr preferRelativeResize="0"/>
          <p:nvPr/>
        </p:nvPicPr>
        <p:blipFill rotWithShape="1">
          <a:blip r:embed="rId3">
            <a:alphaModFix amt="55000"/>
          </a:blip>
          <a:srcRect/>
          <a:stretch/>
        </p:blipFill>
        <p:spPr>
          <a:xfrm>
            <a:off x="0" y="-159843"/>
            <a:ext cx="9144000" cy="5303321"/>
          </a:xfrm>
          <a:prstGeom prst="rect">
            <a:avLst/>
          </a:prstGeom>
          <a:noFill/>
          <a:ln>
            <a:noFill/>
          </a:ln>
        </p:spPr>
      </p:pic>
      <p:sp>
        <p:nvSpPr>
          <p:cNvPr id="531" name="Google Shape;531;p111"/>
          <p:cNvSpPr txBox="1">
            <a:spLocks noGrp="1"/>
          </p:cNvSpPr>
          <p:nvPr>
            <p:ph type="title"/>
          </p:nvPr>
        </p:nvSpPr>
        <p:spPr>
          <a:xfrm>
            <a:off x="1106488" y="2078038"/>
            <a:ext cx="6930900" cy="17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 sz="3500" b="1" dirty="0">
                <a:solidFill>
                  <a:schemeClr val="lt1"/>
                </a:solidFill>
                <a:latin typeface="Open Sans"/>
                <a:ea typeface="Open Sans"/>
                <a:cs typeface="Open Sans"/>
                <a:sym typeface="Open Sans"/>
              </a:rPr>
              <a:t>THANK YOU</a:t>
            </a:r>
            <a:endParaRPr sz="3500" b="1"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500"/>
              <a:buFont typeface="Arial"/>
              <a:buNone/>
            </a:pPr>
            <a:endParaRPr sz="1800"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500"/>
              <a:buFont typeface="Arial"/>
              <a:buNone/>
            </a:pPr>
            <a:endParaRPr sz="1800"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500"/>
              <a:buFont typeface="Arial"/>
              <a:buNone/>
            </a:pPr>
            <a:endParaRPr sz="1800" b="1" dirty="0">
              <a:solidFill>
                <a:schemeClr val="lt1"/>
              </a:solidFill>
              <a:latin typeface="Open Sans"/>
              <a:ea typeface="Open Sans"/>
              <a:cs typeface="Open Sans"/>
              <a:sym typeface="Open Sans"/>
            </a:endParaRPr>
          </a:p>
        </p:txBody>
      </p:sp>
      <p:pic>
        <p:nvPicPr>
          <p:cNvPr id="532" name="Google Shape;532;p111"/>
          <p:cNvPicPr preferRelativeResize="0"/>
          <p:nvPr/>
        </p:nvPicPr>
        <p:blipFill rotWithShape="1">
          <a:blip r:embed="rId4">
            <a:alphaModFix/>
          </a:blip>
          <a:srcRect/>
          <a:stretch/>
        </p:blipFill>
        <p:spPr>
          <a:xfrm>
            <a:off x="495300" y="4692941"/>
            <a:ext cx="444500" cy="148167"/>
          </a:xfrm>
          <a:prstGeom prst="rect">
            <a:avLst/>
          </a:prstGeom>
          <a:noFill/>
          <a:ln>
            <a:noFill/>
          </a:ln>
        </p:spPr>
      </p:pic>
      <p:sp>
        <p:nvSpPr>
          <p:cNvPr id="533" name="Google Shape;533;p111"/>
          <p:cNvSpPr txBox="1"/>
          <p:nvPr/>
        </p:nvSpPr>
        <p:spPr>
          <a:xfrm>
            <a:off x="1083856" y="4784644"/>
            <a:ext cx="1173900" cy="16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
              <a:buFont typeface="Arial"/>
              <a:buNone/>
            </a:pPr>
            <a:r>
              <a:rPr lang="en" sz="400" b="0" i="0" u="none" strike="noStrike" cap="none">
                <a:solidFill>
                  <a:schemeClr val="lt1"/>
                </a:solidFill>
                <a:latin typeface="Open Sans"/>
                <a:ea typeface="Open Sans"/>
                <a:cs typeface="Open Sans"/>
                <a:sym typeface="Open Sans"/>
              </a:rPr>
              <a:t>Confidential. Copyright © Cloudflare, Inc.</a:t>
            </a:r>
            <a:endParaRPr sz="400" b="0" i="0" u="none" strike="noStrike" cap="none">
              <a:solidFill>
                <a:schemeClr val="lt1"/>
              </a:solidFill>
              <a:latin typeface="Open Sans"/>
              <a:ea typeface="Open Sans"/>
              <a:cs typeface="Open Sans"/>
              <a:sym typeface="Open Sans"/>
            </a:endParaRPr>
          </a:p>
        </p:txBody>
      </p:sp>
      <p:sp>
        <p:nvSpPr>
          <p:cNvPr id="534" name="Google Shape;534;p11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Open Sans"/>
                <a:ea typeface="Open Sans"/>
                <a:cs typeface="Open Sans"/>
                <a:sym typeface="Open Sans"/>
              </a:rPr>
              <a:t>10</a:t>
            </a:fld>
            <a:endParaRPr sz="900" b="0" i="0" u="none" strike="noStrike" cap="none">
              <a:solidFill>
                <a:srgbClr val="FFFFFF"/>
              </a:solidFill>
              <a:latin typeface="Open Sans"/>
              <a:ea typeface="Open Sans"/>
              <a:cs typeface="Open Sans"/>
              <a:sym typeface="Open Sans"/>
            </a:endParaRPr>
          </a:p>
        </p:txBody>
      </p:sp>
      <p:sp>
        <p:nvSpPr>
          <p:cNvPr id="535" name="Google Shape;535;p111"/>
          <p:cNvSpPr/>
          <p:nvPr/>
        </p:nvSpPr>
        <p:spPr>
          <a:xfrm>
            <a:off x="529950" y="966375"/>
            <a:ext cx="114300" cy="148200"/>
          </a:xfrm>
          <a:prstGeom prst="rect">
            <a:avLst/>
          </a:prstGeom>
          <a:solidFill>
            <a:srgbClr val="F5822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01"/>
          <p:cNvSpPr txBox="1">
            <a:spLocks noGrp="1"/>
          </p:cNvSpPr>
          <p:nvPr>
            <p:ph type="title"/>
          </p:nvPr>
        </p:nvSpPr>
        <p:spPr>
          <a:xfrm>
            <a:off x="292600" y="135275"/>
            <a:ext cx="5537400" cy="857400"/>
          </a:xfrm>
          <a:prstGeom prst="rect">
            <a:avLst/>
          </a:prstGeom>
          <a:noFill/>
          <a:ln>
            <a:noFill/>
          </a:ln>
        </p:spPr>
        <p:txBody>
          <a:bodyPr spcFirstLastPara="1" wrap="square" lIns="91425" tIns="91425" rIns="91425" bIns="91425" anchor="ctr" anchorCtr="0">
            <a:noAutofit/>
          </a:bodyPr>
          <a:lstStyle/>
          <a:p>
            <a:pPr marL="0" lvl="0" indent="0" algn="l" rtl="0">
              <a:lnSpc>
                <a:spcPct val="120000"/>
              </a:lnSpc>
              <a:spcBef>
                <a:spcPts val="0"/>
              </a:spcBef>
              <a:spcAft>
                <a:spcPts val="0"/>
              </a:spcAft>
              <a:buClr>
                <a:schemeClr val="dk1"/>
              </a:buClr>
              <a:buSzPts val="1100"/>
              <a:buFont typeface="Arial"/>
              <a:buNone/>
            </a:pPr>
            <a:r>
              <a:rPr lang="en" sz="2400"/>
              <a:t>Global anycast network </a:t>
            </a:r>
            <a:endParaRPr sz="2400"/>
          </a:p>
        </p:txBody>
      </p:sp>
      <p:sp>
        <p:nvSpPr>
          <p:cNvPr id="374" name="Google Shape;374;p101"/>
          <p:cNvSpPr/>
          <p:nvPr/>
        </p:nvSpPr>
        <p:spPr>
          <a:xfrm>
            <a:off x="6810700" y="0"/>
            <a:ext cx="2333100" cy="5143500"/>
          </a:xfrm>
          <a:prstGeom prst="rect">
            <a:avLst/>
          </a:prstGeom>
          <a:solidFill>
            <a:srgbClr val="2DA7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5" name="Google Shape;375;p101"/>
          <p:cNvSpPr txBox="1"/>
          <p:nvPr/>
        </p:nvSpPr>
        <p:spPr>
          <a:xfrm>
            <a:off x="6981850" y="706800"/>
            <a:ext cx="1990800" cy="3729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6E776E"/>
              </a:buClr>
              <a:buSzPts val="2200"/>
              <a:buFont typeface="Open Sans"/>
              <a:buNone/>
            </a:pPr>
            <a:r>
              <a:rPr lang="en" sz="2400" b="1">
                <a:solidFill>
                  <a:schemeClr val="lt1"/>
                </a:solidFill>
                <a:latin typeface="Open Sans"/>
                <a:ea typeface="Open Sans"/>
                <a:cs typeface="Open Sans"/>
                <a:sym typeface="Open Sans"/>
              </a:rPr>
              <a:t>26</a:t>
            </a:r>
            <a:r>
              <a:rPr lang="en" sz="2400" b="1" i="0" u="none" strike="noStrike" cap="none">
                <a:solidFill>
                  <a:schemeClr val="lt1"/>
                </a:solidFill>
                <a:latin typeface="Open Sans"/>
                <a:ea typeface="Open Sans"/>
                <a:cs typeface="Open Sans"/>
                <a:sym typeface="Open Sans"/>
              </a:rPr>
              <a:t>M+</a:t>
            </a:r>
            <a:r>
              <a:rPr lang="en" sz="2200" b="1" i="0" u="none" strike="noStrike" cap="none">
                <a:solidFill>
                  <a:schemeClr val="lt1"/>
                </a:solidFill>
                <a:latin typeface="Open Sans"/>
                <a:ea typeface="Open Sans"/>
                <a:cs typeface="Open Sans"/>
                <a:sym typeface="Open Sans"/>
              </a:rPr>
              <a:t> </a:t>
            </a:r>
            <a:endParaRPr sz="2200" b="1"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6E776E"/>
              </a:buClr>
              <a:buSzPts val="2200"/>
              <a:buFont typeface="Open Sans"/>
              <a:buNone/>
            </a:pPr>
            <a:r>
              <a:rPr lang="en" sz="1000" b="0" i="0" u="none" strike="noStrike" cap="none">
                <a:solidFill>
                  <a:schemeClr val="lt1"/>
                </a:solidFill>
                <a:latin typeface="Open Sans"/>
                <a:ea typeface="Open Sans"/>
                <a:cs typeface="Open Sans"/>
                <a:sym typeface="Open Sans"/>
              </a:rPr>
              <a:t>Internet properties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6E776E"/>
              </a:buClr>
              <a:buSzPts val="2200"/>
              <a:buFont typeface="Open Sans"/>
              <a:buNone/>
            </a:pPr>
            <a:endParaRPr sz="10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6E776E"/>
              </a:buClr>
              <a:buSzPts val="2200"/>
              <a:buFont typeface="Open Sans"/>
              <a:buNone/>
            </a:pPr>
            <a:r>
              <a:rPr lang="en" sz="2400" b="1">
                <a:solidFill>
                  <a:schemeClr val="lt1"/>
                </a:solidFill>
                <a:latin typeface="Open Sans"/>
                <a:ea typeface="Open Sans"/>
                <a:cs typeface="Open Sans"/>
                <a:sym typeface="Open Sans"/>
              </a:rPr>
              <a:t>200+</a:t>
            </a:r>
            <a:endParaRPr sz="2400" b="1"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6E776E"/>
              </a:buClr>
              <a:buSzPts val="2200"/>
              <a:buFont typeface="Open Sans"/>
              <a:buNone/>
            </a:pPr>
            <a:r>
              <a:rPr lang="en" sz="1000" b="0" i="0" u="none" strike="noStrike" cap="none">
                <a:solidFill>
                  <a:schemeClr val="lt1"/>
                </a:solidFill>
                <a:latin typeface="Open Sans"/>
                <a:ea typeface="Open Sans"/>
                <a:cs typeface="Open Sans"/>
                <a:sym typeface="Open Sans"/>
              </a:rPr>
              <a:t>Cities </a:t>
            </a:r>
            <a:r>
              <a:rPr lang="en" sz="1000">
                <a:solidFill>
                  <a:schemeClr val="lt1"/>
                </a:solidFill>
                <a:latin typeface="Open Sans"/>
                <a:ea typeface="Open Sans"/>
                <a:cs typeface="Open Sans"/>
                <a:sym typeface="Open Sans"/>
              </a:rPr>
              <a:t>in more than </a:t>
            </a:r>
            <a:r>
              <a:rPr lang="en" sz="1000" b="0" i="0" u="none" strike="noStrike" cap="none">
                <a:solidFill>
                  <a:schemeClr val="lt1"/>
                </a:solidFill>
                <a:latin typeface="Open Sans"/>
                <a:ea typeface="Open Sans"/>
                <a:cs typeface="Open Sans"/>
                <a:sym typeface="Open Sans"/>
              </a:rPr>
              <a:t> </a:t>
            </a:r>
            <a:r>
              <a:rPr lang="en" sz="1000">
                <a:solidFill>
                  <a:schemeClr val="lt1"/>
                </a:solidFill>
                <a:latin typeface="Open Sans"/>
                <a:ea typeface="Open Sans"/>
                <a:cs typeface="Open Sans"/>
                <a:sym typeface="Open Sans"/>
              </a:rPr>
              <a:t>9</a:t>
            </a:r>
            <a:r>
              <a:rPr lang="en" sz="1000" b="0" i="0" u="none" strike="noStrike" cap="none">
                <a:solidFill>
                  <a:schemeClr val="lt1"/>
                </a:solidFill>
                <a:latin typeface="Open Sans"/>
                <a:ea typeface="Open Sans"/>
                <a:cs typeface="Open Sans"/>
                <a:sym typeface="Open Sans"/>
              </a:rPr>
              <a:t>0 countries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6E776E"/>
              </a:buClr>
              <a:buSzPts val="2200"/>
              <a:buFont typeface="Open Sans"/>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6E776E"/>
              </a:buClr>
              <a:buSzPts val="2200"/>
              <a:buFont typeface="Open Sans"/>
              <a:buNone/>
            </a:pPr>
            <a:r>
              <a:rPr lang="en" sz="2400" b="1">
                <a:solidFill>
                  <a:schemeClr val="lt1"/>
                </a:solidFill>
                <a:latin typeface="Open Sans"/>
                <a:ea typeface="Open Sans"/>
                <a:cs typeface="Open Sans"/>
                <a:sym typeface="Open Sans"/>
              </a:rPr>
              <a:t>35 Tbps</a:t>
            </a:r>
            <a:r>
              <a:rPr lang="en" sz="3000" b="1" i="0" u="none" strike="noStrike" cap="none">
                <a:solidFill>
                  <a:schemeClr val="lt1"/>
                </a:solidFill>
                <a:latin typeface="Open Sans"/>
                <a:ea typeface="Open Sans"/>
                <a:cs typeface="Open Sans"/>
                <a:sym typeface="Open Sans"/>
              </a:rPr>
              <a:t> </a:t>
            </a:r>
            <a:endParaRPr sz="3000" b="1"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6E776E"/>
              </a:buClr>
              <a:buSzPts val="2200"/>
              <a:buFont typeface="Open Sans"/>
              <a:buNone/>
            </a:pPr>
            <a:r>
              <a:rPr lang="en" sz="1000">
                <a:solidFill>
                  <a:schemeClr val="lt1"/>
                </a:solidFill>
                <a:latin typeface="Open Sans"/>
                <a:ea typeface="Open Sans"/>
                <a:cs typeface="Open Sans"/>
                <a:sym typeface="Open Sans"/>
              </a:rPr>
              <a:t>Network capacity</a:t>
            </a:r>
            <a:endParaRPr sz="1000">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6E776E"/>
              </a:buClr>
              <a:buSzPts val="2200"/>
              <a:buFont typeface="Open Sans"/>
              <a:buNone/>
            </a:pPr>
            <a:r>
              <a:rPr lang="en" sz="1000">
                <a:solidFill>
                  <a:schemeClr val="lt1"/>
                </a:solidFill>
                <a:latin typeface="Open Sans"/>
                <a:ea typeface="Open Sans"/>
                <a:cs typeface="Open Sans"/>
                <a:sym typeface="Open Sans"/>
              </a:rPr>
              <a:t>DDoS mitigation capacity</a:t>
            </a:r>
            <a:endParaRPr sz="1000">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6E776E"/>
              </a:buClr>
              <a:buSzPts val="2200"/>
              <a:buFont typeface="Open Sans"/>
              <a:buNone/>
            </a:pPr>
            <a:endParaRPr sz="10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6E776E"/>
              </a:buClr>
              <a:buSzPts val="2200"/>
              <a:buFont typeface="Open Sans"/>
              <a:buNone/>
            </a:pPr>
            <a:r>
              <a:rPr lang="en" sz="2400" b="1" i="0" u="none" strike="noStrike" cap="none">
                <a:solidFill>
                  <a:schemeClr val="lt1"/>
                </a:solidFill>
                <a:latin typeface="Open Sans"/>
                <a:ea typeface="Open Sans"/>
                <a:cs typeface="Open Sans"/>
                <a:sym typeface="Open Sans"/>
              </a:rPr>
              <a:t>9</a:t>
            </a:r>
            <a:r>
              <a:rPr lang="en" sz="2400" b="1">
                <a:solidFill>
                  <a:schemeClr val="lt1"/>
                </a:solidFill>
                <a:latin typeface="Open Sans"/>
                <a:ea typeface="Open Sans"/>
                <a:cs typeface="Open Sans"/>
                <a:sym typeface="Open Sans"/>
              </a:rPr>
              <a:t>9</a:t>
            </a:r>
            <a:r>
              <a:rPr lang="en" sz="2400" b="1" i="0" u="none" strike="noStrike" cap="none">
                <a:solidFill>
                  <a:schemeClr val="lt1"/>
                </a:solidFill>
                <a:latin typeface="Open Sans"/>
                <a:ea typeface="Open Sans"/>
                <a:cs typeface="Open Sans"/>
                <a:sym typeface="Open Sans"/>
              </a:rPr>
              <a:t>% </a:t>
            </a:r>
            <a:endParaRPr sz="2400" b="1"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6E776E"/>
              </a:buClr>
              <a:buSzPts val="2200"/>
              <a:buFont typeface="Open Sans"/>
              <a:buNone/>
            </a:pPr>
            <a:r>
              <a:rPr lang="en" sz="1000" b="0" i="0" u="none" strike="noStrike" cap="none">
                <a:solidFill>
                  <a:schemeClr val="lt1"/>
                </a:solidFill>
                <a:latin typeface="Open Sans"/>
                <a:ea typeface="Open Sans"/>
                <a:cs typeface="Open Sans"/>
                <a:sym typeface="Open Sans"/>
              </a:rPr>
              <a:t>Of the Internet-connected developed world population is located within 100 milliseconds of our network</a:t>
            </a:r>
            <a:endParaRPr sz="10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Open Sans"/>
              <a:ea typeface="Open Sans"/>
              <a:cs typeface="Open Sans"/>
              <a:sym typeface="Open Sans"/>
            </a:endParaRPr>
          </a:p>
        </p:txBody>
      </p:sp>
      <p:sp>
        <p:nvSpPr>
          <p:cNvPr id="376" name="Google Shape;376;p101"/>
          <p:cNvSpPr txBox="1"/>
          <p:nvPr/>
        </p:nvSpPr>
        <p:spPr>
          <a:xfrm>
            <a:off x="380999" y="4793857"/>
            <a:ext cx="2958600" cy="24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Open Sans"/>
                <a:ea typeface="Open Sans"/>
                <a:cs typeface="Open Sans"/>
                <a:sym typeface="Open Sans"/>
              </a:rPr>
              <a:t>Note: Data as of </a:t>
            </a:r>
            <a:r>
              <a:rPr lang="en" sz="700">
                <a:latin typeface="Open Sans"/>
                <a:ea typeface="Open Sans"/>
                <a:cs typeface="Open Sans"/>
                <a:sym typeface="Open Sans"/>
              </a:rPr>
              <a:t>August</a:t>
            </a:r>
            <a:r>
              <a:rPr lang="en" sz="700" b="0" i="0" u="none" strike="noStrike" cap="none">
                <a:solidFill>
                  <a:srgbClr val="000000"/>
                </a:solidFill>
                <a:latin typeface="Open Sans"/>
                <a:ea typeface="Open Sans"/>
                <a:cs typeface="Open Sans"/>
                <a:sym typeface="Open Sans"/>
              </a:rPr>
              <a:t>, 2019.</a:t>
            </a:r>
            <a:endParaRPr sz="700" b="0" i="0" u="none" strike="noStrike" cap="none">
              <a:solidFill>
                <a:srgbClr val="000000"/>
              </a:solidFill>
              <a:latin typeface="Open Sans"/>
              <a:ea typeface="Open Sans"/>
              <a:cs typeface="Open Sans"/>
              <a:sym typeface="Open Sans"/>
            </a:endParaRPr>
          </a:p>
        </p:txBody>
      </p:sp>
      <p:pic>
        <p:nvPicPr>
          <p:cNvPr id="377" name="Google Shape;377;p101" descr="A close up of a logo&#10;&#10;Description automatically generated"/>
          <p:cNvPicPr preferRelativeResize="0"/>
          <p:nvPr/>
        </p:nvPicPr>
        <p:blipFill rotWithShape="1">
          <a:blip r:embed="rId3">
            <a:alphaModFix/>
          </a:blip>
          <a:srcRect/>
          <a:stretch/>
        </p:blipFill>
        <p:spPr>
          <a:xfrm>
            <a:off x="0" y="555560"/>
            <a:ext cx="6810700" cy="4783692"/>
          </a:xfrm>
          <a:prstGeom prst="rect">
            <a:avLst/>
          </a:prstGeom>
          <a:noFill/>
          <a:ln>
            <a:noFill/>
          </a:ln>
        </p:spPr>
      </p:pic>
      <p:sp>
        <p:nvSpPr>
          <p:cNvPr id="378" name="Google Shape;378;p101"/>
          <p:cNvSpPr txBox="1"/>
          <p:nvPr/>
        </p:nvSpPr>
        <p:spPr>
          <a:xfrm>
            <a:off x="1083856" y="4784642"/>
            <a:ext cx="1173900" cy="16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
              <a:buFont typeface="Arial"/>
              <a:buNone/>
            </a:pPr>
            <a:r>
              <a:rPr lang="en" sz="400" b="0" i="0" u="none" strike="noStrike" cap="none">
                <a:solidFill>
                  <a:srgbClr val="000000"/>
                </a:solidFill>
                <a:latin typeface="Open Sans"/>
                <a:ea typeface="Open Sans"/>
                <a:cs typeface="Open Sans"/>
                <a:sym typeface="Open Sans"/>
              </a:rPr>
              <a:t>Confidential. Copyright © Cloudflare, Inc.</a:t>
            </a:r>
            <a:endParaRPr sz="400" b="0" i="0" u="none" strike="noStrike" cap="none">
              <a:solidFill>
                <a:srgbClr val="000000"/>
              </a:solidFill>
              <a:latin typeface="Open Sans"/>
              <a:ea typeface="Open Sans"/>
              <a:cs typeface="Open Sans"/>
              <a:sym typeface="Open Sans"/>
            </a:endParaRPr>
          </a:p>
        </p:txBody>
      </p:sp>
      <p:pic>
        <p:nvPicPr>
          <p:cNvPr id="379" name="Google Shape;379;p101"/>
          <p:cNvPicPr preferRelativeResize="0"/>
          <p:nvPr/>
        </p:nvPicPr>
        <p:blipFill rotWithShape="1">
          <a:blip r:embed="rId4">
            <a:alphaModFix/>
          </a:blip>
          <a:srcRect/>
          <a:stretch/>
        </p:blipFill>
        <p:spPr>
          <a:xfrm>
            <a:off x="495258" y="4692025"/>
            <a:ext cx="447300" cy="149100"/>
          </a:xfrm>
          <a:prstGeom prst="rect">
            <a:avLst/>
          </a:prstGeom>
          <a:noFill/>
          <a:ln>
            <a:noFill/>
          </a:ln>
        </p:spPr>
      </p:pic>
      <p:sp>
        <p:nvSpPr>
          <p:cNvPr id="380" name="Google Shape;380;p101"/>
          <p:cNvSpPr txBox="1">
            <a:spLocks noGrp="1"/>
          </p:cNvSpPr>
          <p:nvPr>
            <p:ph type="sldNum" idx="12"/>
          </p:nvPr>
        </p:nvSpPr>
        <p:spPr>
          <a:xfrm>
            <a:off x="8658251" y="4764900"/>
            <a:ext cx="447300" cy="30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FFFFFF"/>
                </a:solidFill>
                <a:latin typeface="Open Sans"/>
                <a:ea typeface="Open Sans"/>
                <a:cs typeface="Open Sans"/>
                <a:sym typeface="Open Sans"/>
              </a:rPr>
              <a:t>2</a:t>
            </a:fld>
            <a:endParaRPr sz="900" b="0" i="0" u="none" strike="noStrike" cap="none">
              <a:solidFill>
                <a:srgbClr val="FFFFF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02"/>
          <p:cNvSpPr txBox="1">
            <a:spLocks noGrp="1"/>
          </p:cNvSpPr>
          <p:nvPr>
            <p:ph type="title"/>
          </p:nvPr>
        </p:nvSpPr>
        <p:spPr>
          <a:xfrm>
            <a:off x="495300" y="476250"/>
            <a:ext cx="8266200" cy="58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Extending Cloudflare to networks</a:t>
            </a:r>
            <a:endParaRPr/>
          </a:p>
        </p:txBody>
      </p:sp>
      <p:sp>
        <p:nvSpPr>
          <p:cNvPr id="386" name="Google Shape;386;p102"/>
          <p:cNvSpPr/>
          <p:nvPr/>
        </p:nvSpPr>
        <p:spPr>
          <a:xfrm>
            <a:off x="645975" y="1292550"/>
            <a:ext cx="5808600" cy="3633000"/>
          </a:xfrm>
          <a:prstGeom prst="rect">
            <a:avLst/>
          </a:prstGeom>
          <a:noFill/>
          <a:ln w="2857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02"/>
          <p:cNvSpPr/>
          <p:nvPr/>
        </p:nvSpPr>
        <p:spPr>
          <a:xfrm>
            <a:off x="2514100" y="1419150"/>
            <a:ext cx="3783000" cy="3198000"/>
          </a:xfrm>
          <a:prstGeom prst="rect">
            <a:avLst/>
          </a:prstGeom>
          <a:solidFill>
            <a:srgbClr val="F3F3F3"/>
          </a:solid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2"/>
          <p:cNvSpPr txBox="1"/>
          <p:nvPr/>
        </p:nvSpPr>
        <p:spPr>
          <a:xfrm>
            <a:off x="754800" y="3704600"/>
            <a:ext cx="1590600" cy="572700"/>
          </a:xfrm>
          <a:prstGeom prst="rect">
            <a:avLst/>
          </a:prstGeom>
          <a:solidFill>
            <a:srgbClr val="2DA7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Open Sans"/>
                <a:ea typeface="Open Sans"/>
                <a:cs typeface="Open Sans"/>
                <a:sym typeface="Open Sans"/>
              </a:rPr>
              <a:t>Layer 3 — IP</a:t>
            </a:r>
            <a:endParaRPr>
              <a:solidFill>
                <a:srgbClr val="FFFFFF"/>
              </a:solidFill>
              <a:latin typeface="Open Sans"/>
              <a:ea typeface="Open Sans"/>
              <a:cs typeface="Open Sans"/>
              <a:sym typeface="Open Sans"/>
            </a:endParaRPr>
          </a:p>
        </p:txBody>
      </p:sp>
      <p:sp>
        <p:nvSpPr>
          <p:cNvPr id="389" name="Google Shape;389;p102"/>
          <p:cNvSpPr txBox="1"/>
          <p:nvPr/>
        </p:nvSpPr>
        <p:spPr>
          <a:xfrm>
            <a:off x="2621775" y="3701963"/>
            <a:ext cx="1584000" cy="572700"/>
          </a:xfrm>
          <a:prstGeom prst="rect">
            <a:avLst/>
          </a:prstGeom>
          <a:solidFill>
            <a:srgbClr val="70C6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Open Sans"/>
                <a:ea typeface="Open Sans"/>
                <a:cs typeface="Open Sans"/>
                <a:sym typeface="Open Sans"/>
              </a:rPr>
              <a:t>Layer 4 — TCP</a:t>
            </a:r>
            <a:endParaRPr>
              <a:solidFill>
                <a:srgbClr val="FFFFFF"/>
              </a:solidFill>
              <a:latin typeface="Open Sans"/>
              <a:ea typeface="Open Sans"/>
              <a:cs typeface="Open Sans"/>
              <a:sym typeface="Open Sans"/>
            </a:endParaRPr>
          </a:p>
        </p:txBody>
      </p:sp>
      <p:sp>
        <p:nvSpPr>
          <p:cNvPr id="390" name="Google Shape;390;p102"/>
          <p:cNvSpPr txBox="1"/>
          <p:nvPr/>
        </p:nvSpPr>
        <p:spPr>
          <a:xfrm>
            <a:off x="754800" y="1764275"/>
            <a:ext cx="719700" cy="1771200"/>
          </a:xfrm>
          <a:prstGeom prst="rect">
            <a:avLst/>
          </a:prstGeom>
          <a:solidFill>
            <a:srgbClr val="2DA7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Open Sans"/>
                <a:ea typeface="Open Sans"/>
                <a:cs typeface="Open Sans"/>
                <a:sym typeface="Open Sans"/>
              </a:rPr>
              <a:t>DDoS </a:t>
            </a:r>
            <a:r>
              <a:rPr lang="en" sz="800">
                <a:solidFill>
                  <a:srgbClr val="FFFFFF"/>
                </a:solidFill>
                <a:latin typeface="Open Sans"/>
                <a:ea typeface="Open Sans"/>
                <a:cs typeface="Open Sans"/>
                <a:sym typeface="Open Sans"/>
              </a:rPr>
              <a:t>mitigation</a:t>
            </a:r>
            <a:endParaRPr sz="800">
              <a:solidFill>
                <a:srgbClr val="FFFFFF"/>
              </a:solidFill>
              <a:latin typeface="Open Sans"/>
              <a:ea typeface="Open Sans"/>
              <a:cs typeface="Open Sans"/>
              <a:sym typeface="Open Sans"/>
            </a:endParaRPr>
          </a:p>
        </p:txBody>
      </p:sp>
      <p:sp>
        <p:nvSpPr>
          <p:cNvPr id="391" name="Google Shape;391;p102"/>
          <p:cNvSpPr txBox="1"/>
          <p:nvPr/>
        </p:nvSpPr>
        <p:spPr>
          <a:xfrm>
            <a:off x="1625575" y="1764275"/>
            <a:ext cx="719700" cy="1771200"/>
          </a:xfrm>
          <a:prstGeom prst="rect">
            <a:avLst/>
          </a:prstGeom>
          <a:solidFill>
            <a:srgbClr val="2DA7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Open Sans"/>
                <a:ea typeface="Open Sans"/>
                <a:cs typeface="Open Sans"/>
                <a:sym typeface="Open Sans"/>
              </a:rPr>
              <a:t>IP </a:t>
            </a:r>
            <a:r>
              <a:rPr lang="en" sz="800">
                <a:solidFill>
                  <a:srgbClr val="FFFFFF"/>
                </a:solidFill>
                <a:latin typeface="Open Sans"/>
                <a:ea typeface="Open Sans"/>
                <a:cs typeface="Open Sans"/>
                <a:sym typeface="Open Sans"/>
              </a:rPr>
              <a:t>firewall</a:t>
            </a:r>
            <a:endParaRPr sz="800">
              <a:solidFill>
                <a:srgbClr val="FFFFFF"/>
              </a:solidFill>
              <a:latin typeface="Open Sans"/>
              <a:ea typeface="Open Sans"/>
              <a:cs typeface="Open Sans"/>
              <a:sym typeface="Open Sans"/>
            </a:endParaRPr>
          </a:p>
        </p:txBody>
      </p:sp>
      <p:sp>
        <p:nvSpPr>
          <p:cNvPr id="392" name="Google Shape;392;p102"/>
          <p:cNvSpPr txBox="1"/>
          <p:nvPr/>
        </p:nvSpPr>
        <p:spPr>
          <a:xfrm>
            <a:off x="2622223" y="1761638"/>
            <a:ext cx="719700" cy="1771200"/>
          </a:xfrm>
          <a:prstGeom prst="rect">
            <a:avLst/>
          </a:prstGeom>
          <a:solidFill>
            <a:srgbClr val="70C6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Open Sans"/>
                <a:ea typeface="Open Sans"/>
                <a:cs typeface="Open Sans"/>
                <a:sym typeface="Open Sans"/>
              </a:rPr>
              <a:t>L4 </a:t>
            </a:r>
            <a:endParaRPr>
              <a:solidFill>
                <a:srgbClr val="FFFFFF"/>
              </a:solidFill>
              <a:latin typeface="Open Sans"/>
              <a:ea typeface="Open Sans"/>
              <a:cs typeface="Open Sans"/>
              <a:sym typeface="Open Sans"/>
            </a:endParaRPr>
          </a:p>
          <a:p>
            <a:pPr marL="0" lvl="0" indent="0" algn="ctr" rtl="0">
              <a:spcBef>
                <a:spcPts val="0"/>
              </a:spcBef>
              <a:spcAft>
                <a:spcPts val="0"/>
              </a:spcAft>
              <a:buNone/>
            </a:pPr>
            <a:r>
              <a:rPr lang="en" sz="900">
                <a:solidFill>
                  <a:srgbClr val="FFFFFF"/>
                </a:solidFill>
                <a:latin typeface="Open Sans"/>
                <a:ea typeface="Open Sans"/>
                <a:cs typeface="Open Sans"/>
                <a:sym typeface="Open Sans"/>
              </a:rPr>
              <a:t>load balancing</a:t>
            </a:r>
            <a:endParaRPr sz="400">
              <a:solidFill>
                <a:srgbClr val="FFFFFF"/>
              </a:solidFill>
              <a:latin typeface="Open Sans"/>
              <a:ea typeface="Open Sans"/>
              <a:cs typeface="Open Sans"/>
              <a:sym typeface="Open Sans"/>
            </a:endParaRPr>
          </a:p>
        </p:txBody>
      </p:sp>
      <p:sp>
        <p:nvSpPr>
          <p:cNvPr id="393" name="Google Shape;393;p102"/>
          <p:cNvSpPr txBox="1"/>
          <p:nvPr/>
        </p:nvSpPr>
        <p:spPr>
          <a:xfrm>
            <a:off x="3486000" y="1761638"/>
            <a:ext cx="719700" cy="1771200"/>
          </a:xfrm>
          <a:prstGeom prst="rect">
            <a:avLst/>
          </a:prstGeom>
          <a:solidFill>
            <a:srgbClr val="70C6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Open Sans"/>
                <a:ea typeface="Open Sans"/>
                <a:cs typeface="Open Sans"/>
                <a:sym typeface="Open Sans"/>
              </a:rPr>
              <a:t>TLS &amp;</a:t>
            </a:r>
            <a:endParaRPr>
              <a:solidFill>
                <a:srgbClr val="FFFFFF"/>
              </a:solidFill>
              <a:latin typeface="Open Sans"/>
              <a:ea typeface="Open Sans"/>
              <a:cs typeface="Open Sans"/>
              <a:sym typeface="Open Sans"/>
            </a:endParaRPr>
          </a:p>
          <a:p>
            <a:pPr marL="0" lvl="0" indent="0" algn="ctr" rtl="0">
              <a:spcBef>
                <a:spcPts val="0"/>
              </a:spcBef>
              <a:spcAft>
                <a:spcPts val="0"/>
              </a:spcAft>
              <a:buNone/>
            </a:pPr>
            <a:r>
              <a:rPr lang="en" sz="900">
                <a:solidFill>
                  <a:srgbClr val="FFFFFF"/>
                </a:solidFill>
                <a:latin typeface="Open Sans"/>
                <a:ea typeface="Open Sans"/>
                <a:cs typeface="Open Sans"/>
                <a:sym typeface="Open Sans"/>
              </a:rPr>
              <a:t>protocols</a:t>
            </a:r>
            <a:endParaRPr sz="100">
              <a:solidFill>
                <a:srgbClr val="FFFFFF"/>
              </a:solidFill>
              <a:latin typeface="Open Sans"/>
              <a:ea typeface="Open Sans"/>
              <a:cs typeface="Open Sans"/>
              <a:sym typeface="Open Sans"/>
            </a:endParaRPr>
          </a:p>
        </p:txBody>
      </p:sp>
      <p:sp>
        <p:nvSpPr>
          <p:cNvPr id="394" name="Google Shape;394;p102"/>
          <p:cNvSpPr txBox="1"/>
          <p:nvPr/>
        </p:nvSpPr>
        <p:spPr>
          <a:xfrm>
            <a:off x="2490075" y="4617142"/>
            <a:ext cx="2120400" cy="23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404242"/>
                </a:solidFill>
                <a:latin typeface="Open Sans"/>
                <a:ea typeface="Open Sans"/>
                <a:cs typeface="Open Sans"/>
                <a:sym typeface="Open Sans"/>
              </a:rPr>
              <a:t>CLOUDFLARE DATA</a:t>
            </a:r>
            <a:r>
              <a:rPr lang="en" b="1">
                <a:solidFill>
                  <a:srgbClr val="404242"/>
                </a:solidFill>
                <a:latin typeface="Helvetica Neue"/>
                <a:ea typeface="Helvetica Neue"/>
                <a:cs typeface="Helvetica Neue"/>
                <a:sym typeface="Helvetica Neue"/>
              </a:rPr>
              <a:t> </a:t>
            </a:r>
            <a:r>
              <a:rPr lang="en" sz="1000" b="1">
                <a:solidFill>
                  <a:srgbClr val="404242"/>
                </a:solidFill>
                <a:latin typeface="Open Sans"/>
                <a:ea typeface="Open Sans"/>
                <a:cs typeface="Open Sans"/>
                <a:sym typeface="Open Sans"/>
              </a:rPr>
              <a:t>CENTER</a:t>
            </a:r>
            <a:endParaRPr b="1">
              <a:solidFill>
                <a:srgbClr val="404242"/>
              </a:solidFill>
              <a:latin typeface="Helvetica Neue"/>
              <a:ea typeface="Helvetica Neue"/>
              <a:cs typeface="Helvetica Neue"/>
              <a:sym typeface="Helvetica Neue"/>
            </a:endParaRPr>
          </a:p>
        </p:txBody>
      </p:sp>
      <p:sp>
        <p:nvSpPr>
          <p:cNvPr id="395" name="Google Shape;395;p102"/>
          <p:cNvSpPr/>
          <p:nvPr/>
        </p:nvSpPr>
        <p:spPr>
          <a:xfrm>
            <a:off x="7241766" y="2532012"/>
            <a:ext cx="1154100" cy="1154100"/>
          </a:xfrm>
          <a:prstGeom prst="ellipse">
            <a:avLst/>
          </a:prstGeom>
          <a:solidFill>
            <a:srgbClr val="FFFFFF"/>
          </a:solid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6" name="Google Shape;396;p102"/>
          <p:cNvPicPr preferRelativeResize="0"/>
          <p:nvPr/>
        </p:nvPicPr>
        <p:blipFill>
          <a:blip r:embed="rId3">
            <a:alphaModFix/>
          </a:blip>
          <a:stretch>
            <a:fillRect/>
          </a:stretch>
        </p:blipFill>
        <p:spPr>
          <a:xfrm>
            <a:off x="7360910" y="2659950"/>
            <a:ext cx="892770" cy="898200"/>
          </a:xfrm>
          <a:prstGeom prst="rect">
            <a:avLst/>
          </a:prstGeom>
          <a:noFill/>
          <a:ln>
            <a:noFill/>
          </a:ln>
        </p:spPr>
      </p:pic>
      <p:cxnSp>
        <p:nvCxnSpPr>
          <p:cNvPr id="397" name="Google Shape;397;p102"/>
          <p:cNvCxnSpPr>
            <a:stCxn id="386" idx="3"/>
            <a:endCxn id="395" idx="2"/>
          </p:cNvCxnSpPr>
          <p:nvPr/>
        </p:nvCxnSpPr>
        <p:spPr>
          <a:xfrm>
            <a:off x="6454575" y="3109050"/>
            <a:ext cx="787200" cy="0"/>
          </a:xfrm>
          <a:prstGeom prst="straightConnector1">
            <a:avLst/>
          </a:prstGeom>
          <a:noFill/>
          <a:ln w="28575" cap="flat" cmpd="sng">
            <a:solidFill>
              <a:srgbClr val="B7B7B7"/>
            </a:solidFill>
            <a:prstDash val="solid"/>
            <a:round/>
            <a:headEnd type="none" w="med" len="med"/>
            <a:tailEnd type="none" w="med" len="med"/>
          </a:ln>
        </p:spPr>
      </p:cxnSp>
      <p:sp>
        <p:nvSpPr>
          <p:cNvPr id="398" name="Google Shape;398;p102"/>
          <p:cNvSpPr txBox="1"/>
          <p:nvPr/>
        </p:nvSpPr>
        <p:spPr>
          <a:xfrm>
            <a:off x="3481450" y="1419150"/>
            <a:ext cx="1979700" cy="2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404242"/>
                </a:solidFill>
                <a:latin typeface="Open Sans"/>
                <a:ea typeface="Open Sans"/>
                <a:cs typeface="Open Sans"/>
                <a:sym typeface="Open Sans"/>
              </a:rPr>
              <a:t>REVERSE PROXY</a:t>
            </a:r>
            <a:endParaRPr sz="1000" b="1">
              <a:solidFill>
                <a:srgbClr val="666666"/>
              </a:solidFill>
              <a:latin typeface="Open Sans"/>
              <a:ea typeface="Open Sans"/>
              <a:cs typeface="Open Sans"/>
              <a:sym typeface="Open Sans"/>
            </a:endParaRPr>
          </a:p>
        </p:txBody>
      </p:sp>
      <p:sp>
        <p:nvSpPr>
          <p:cNvPr id="399" name="Google Shape;399;p102"/>
          <p:cNvSpPr txBox="1"/>
          <p:nvPr/>
        </p:nvSpPr>
        <p:spPr>
          <a:xfrm>
            <a:off x="7139613" y="3704600"/>
            <a:ext cx="1358400" cy="2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404242"/>
                </a:solidFill>
                <a:latin typeface="Open Sans"/>
                <a:ea typeface="Open Sans"/>
                <a:cs typeface="Open Sans"/>
                <a:sym typeface="Open Sans"/>
              </a:rPr>
              <a:t>CUSTOMER ORIGIN NETWORK</a:t>
            </a:r>
            <a:endParaRPr sz="1000" b="1">
              <a:solidFill>
                <a:srgbClr val="404242"/>
              </a:solidFill>
              <a:latin typeface="Open Sans"/>
              <a:ea typeface="Open Sans"/>
              <a:cs typeface="Open Sans"/>
              <a:sym typeface="Open Sans"/>
            </a:endParaRPr>
          </a:p>
        </p:txBody>
      </p:sp>
      <p:sp>
        <p:nvSpPr>
          <p:cNvPr id="400" name="Google Shape;400;p102"/>
          <p:cNvSpPr txBox="1"/>
          <p:nvPr/>
        </p:nvSpPr>
        <p:spPr>
          <a:xfrm>
            <a:off x="4576175" y="3701963"/>
            <a:ext cx="1584000" cy="572700"/>
          </a:xfrm>
          <a:prstGeom prst="rect">
            <a:avLst/>
          </a:prstGeom>
          <a:solidFill>
            <a:srgbClr val="70C6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Open Sans"/>
                <a:ea typeface="Open Sans"/>
                <a:cs typeface="Open Sans"/>
                <a:sym typeface="Open Sans"/>
              </a:rPr>
              <a:t>Layer 7 — HTTP</a:t>
            </a:r>
            <a:endParaRPr>
              <a:solidFill>
                <a:srgbClr val="FFFFFF"/>
              </a:solidFill>
              <a:latin typeface="Open Sans"/>
              <a:ea typeface="Open Sans"/>
              <a:cs typeface="Open Sans"/>
              <a:sym typeface="Open Sans"/>
            </a:endParaRPr>
          </a:p>
        </p:txBody>
      </p:sp>
      <p:sp>
        <p:nvSpPr>
          <p:cNvPr id="401" name="Google Shape;401;p102"/>
          <p:cNvSpPr txBox="1"/>
          <p:nvPr/>
        </p:nvSpPr>
        <p:spPr>
          <a:xfrm>
            <a:off x="4576623" y="1761638"/>
            <a:ext cx="719700" cy="1771200"/>
          </a:xfrm>
          <a:prstGeom prst="rect">
            <a:avLst/>
          </a:prstGeom>
          <a:solidFill>
            <a:srgbClr val="70C6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Open Sans"/>
                <a:ea typeface="Open Sans"/>
                <a:cs typeface="Open Sans"/>
                <a:sym typeface="Open Sans"/>
              </a:rPr>
              <a:t>WAF</a:t>
            </a:r>
            <a:endParaRPr sz="400">
              <a:solidFill>
                <a:srgbClr val="FFFFFF"/>
              </a:solidFill>
              <a:latin typeface="Open Sans"/>
              <a:ea typeface="Open Sans"/>
              <a:cs typeface="Open Sans"/>
              <a:sym typeface="Open Sans"/>
            </a:endParaRPr>
          </a:p>
        </p:txBody>
      </p:sp>
      <p:sp>
        <p:nvSpPr>
          <p:cNvPr id="402" name="Google Shape;402;p102"/>
          <p:cNvSpPr txBox="1"/>
          <p:nvPr/>
        </p:nvSpPr>
        <p:spPr>
          <a:xfrm>
            <a:off x="5440400" y="1761638"/>
            <a:ext cx="719700" cy="1771200"/>
          </a:xfrm>
          <a:prstGeom prst="rect">
            <a:avLst/>
          </a:prstGeom>
          <a:solidFill>
            <a:srgbClr val="70C69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FFFFFF"/>
                </a:solidFill>
                <a:latin typeface="Open Sans"/>
                <a:ea typeface="Open Sans"/>
                <a:cs typeface="Open Sans"/>
                <a:sym typeface="Open Sans"/>
              </a:rPr>
              <a:t>Content caching</a:t>
            </a:r>
            <a:endParaRPr sz="1100">
              <a:solidFill>
                <a:srgbClr val="FFFFF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03"/>
          <p:cNvSpPr txBox="1">
            <a:spLocks noGrp="1"/>
          </p:cNvSpPr>
          <p:nvPr>
            <p:ph type="title"/>
          </p:nvPr>
        </p:nvSpPr>
        <p:spPr>
          <a:xfrm>
            <a:off x="495300" y="476250"/>
            <a:ext cx="8337600" cy="58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dirty="0"/>
              <a:t>Cloud</a:t>
            </a:r>
            <a:r>
              <a:rPr lang="en-US" sz="2200" dirty="0"/>
              <a:t>flare’s</a:t>
            </a:r>
            <a:r>
              <a:rPr lang="en" sz="2200" dirty="0"/>
              <a:t> </a:t>
            </a:r>
            <a:r>
              <a:rPr lang="en" sz="2200" b="1" dirty="0">
                <a:latin typeface="Open Sans"/>
                <a:ea typeface="Open Sans"/>
                <a:cs typeface="Open Sans"/>
                <a:sym typeface="Open Sans"/>
              </a:rPr>
              <a:t>battle-tested network</a:t>
            </a:r>
            <a:r>
              <a:rPr lang="en" sz="2200" dirty="0"/>
              <a:t> stack, in front of </a:t>
            </a:r>
            <a:r>
              <a:rPr lang="en" sz="2200" b="1" dirty="0">
                <a:latin typeface="Open Sans"/>
                <a:ea typeface="Open Sans"/>
                <a:cs typeface="Open Sans"/>
                <a:sym typeface="Open Sans"/>
              </a:rPr>
              <a:t>customers’ data center</a:t>
            </a:r>
            <a:endParaRPr sz="2200" b="1" dirty="0">
              <a:latin typeface="Open Sans"/>
              <a:ea typeface="Open Sans"/>
              <a:cs typeface="Open Sans"/>
              <a:sym typeface="Open Sans"/>
            </a:endParaRPr>
          </a:p>
        </p:txBody>
      </p:sp>
      <p:grpSp>
        <p:nvGrpSpPr>
          <p:cNvPr id="408" name="Google Shape;408;p103"/>
          <p:cNvGrpSpPr/>
          <p:nvPr/>
        </p:nvGrpSpPr>
        <p:grpSpPr>
          <a:xfrm>
            <a:off x="723400" y="1182375"/>
            <a:ext cx="8007526" cy="3961125"/>
            <a:chOff x="805625" y="1161700"/>
            <a:chExt cx="8007526" cy="3961125"/>
          </a:xfrm>
        </p:grpSpPr>
        <p:sp>
          <p:nvSpPr>
            <p:cNvPr id="409" name="Google Shape;409;p103"/>
            <p:cNvSpPr/>
            <p:nvPr/>
          </p:nvSpPr>
          <p:spPr>
            <a:xfrm>
              <a:off x="4995475" y="1161700"/>
              <a:ext cx="1924200" cy="3670500"/>
            </a:xfrm>
            <a:prstGeom prst="rect">
              <a:avLst/>
            </a:pr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103"/>
            <p:cNvGrpSpPr/>
            <p:nvPr/>
          </p:nvGrpSpPr>
          <p:grpSpPr>
            <a:xfrm>
              <a:off x="5025775" y="1327525"/>
              <a:ext cx="3787376" cy="3310575"/>
              <a:chOff x="811725" y="1304625"/>
              <a:chExt cx="3787376" cy="3310575"/>
            </a:xfrm>
          </p:grpSpPr>
          <p:sp>
            <p:nvSpPr>
              <p:cNvPr id="411" name="Google Shape;411;p103"/>
              <p:cNvSpPr/>
              <p:nvPr/>
            </p:nvSpPr>
            <p:spPr>
              <a:xfrm>
                <a:off x="893325" y="1304625"/>
                <a:ext cx="1709700" cy="3126900"/>
              </a:xfrm>
              <a:prstGeom prst="rect">
                <a:avLst/>
              </a:prstGeom>
              <a:solidFill>
                <a:srgbClr val="2DA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03"/>
              <p:cNvSpPr txBox="1"/>
              <p:nvPr/>
            </p:nvSpPr>
            <p:spPr>
              <a:xfrm>
                <a:off x="811725" y="2168496"/>
                <a:ext cx="1902000" cy="7257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None/>
                </a:pPr>
                <a:r>
                  <a:rPr lang="en" sz="1000" b="1">
                    <a:solidFill>
                      <a:srgbClr val="FFFFFF"/>
                    </a:solidFill>
                    <a:latin typeface="Open Sans"/>
                    <a:ea typeface="Open Sans"/>
                    <a:cs typeface="Open Sans"/>
                    <a:sym typeface="Open Sans"/>
                  </a:rPr>
                  <a:t>DDoS protection</a:t>
                </a:r>
                <a:br>
                  <a:rPr lang="en" sz="1000">
                    <a:solidFill>
                      <a:srgbClr val="FFFFFF"/>
                    </a:solidFill>
                    <a:latin typeface="Open Sans"/>
                    <a:ea typeface="Open Sans"/>
                    <a:cs typeface="Open Sans"/>
                    <a:sym typeface="Open Sans"/>
                  </a:rPr>
                </a:br>
                <a:r>
                  <a:rPr lang="en" sz="900">
                    <a:solidFill>
                      <a:srgbClr val="FFFFFF"/>
                    </a:solidFill>
                    <a:latin typeface="Open Sans SemiBold"/>
                    <a:ea typeface="Open Sans SemiBold"/>
                    <a:cs typeface="Open Sans SemiBold"/>
                    <a:sym typeface="Open Sans SemiBold"/>
                  </a:rPr>
                  <a:t>35 Tbps network capacity Near-instant TTM</a:t>
                </a:r>
                <a:endParaRPr sz="900">
                  <a:solidFill>
                    <a:srgbClr val="FFFFFF"/>
                  </a:solidFill>
                  <a:latin typeface="Open Sans SemiBold"/>
                  <a:ea typeface="Open Sans SemiBold"/>
                  <a:cs typeface="Open Sans SemiBold"/>
                  <a:sym typeface="Open Sans SemiBold"/>
                </a:endParaRPr>
              </a:p>
              <a:p>
                <a:pPr marL="0" lvl="0" indent="0" algn="ctr" rtl="0">
                  <a:spcBef>
                    <a:spcPts val="600"/>
                  </a:spcBef>
                  <a:spcAft>
                    <a:spcPts val="0"/>
                  </a:spcAft>
                  <a:buNone/>
                </a:pPr>
                <a:endParaRPr sz="1000">
                  <a:solidFill>
                    <a:srgbClr val="707070"/>
                  </a:solidFill>
                  <a:latin typeface="Open Sans"/>
                  <a:ea typeface="Open Sans"/>
                  <a:cs typeface="Open Sans"/>
                  <a:sym typeface="Open Sans"/>
                </a:endParaRPr>
              </a:p>
              <a:p>
                <a:pPr marL="0" lvl="0" indent="0" algn="ctr" rtl="0">
                  <a:spcBef>
                    <a:spcPts val="600"/>
                  </a:spcBef>
                  <a:spcAft>
                    <a:spcPts val="0"/>
                  </a:spcAft>
                  <a:buNone/>
                </a:pPr>
                <a:endParaRPr sz="1000">
                  <a:solidFill>
                    <a:srgbClr val="707070"/>
                  </a:solidFill>
                  <a:latin typeface="Open Sans"/>
                  <a:ea typeface="Open Sans"/>
                  <a:cs typeface="Open Sans"/>
                  <a:sym typeface="Open Sans"/>
                </a:endParaRPr>
              </a:p>
            </p:txBody>
          </p:sp>
          <p:sp>
            <p:nvSpPr>
              <p:cNvPr id="413" name="Google Shape;413;p103"/>
              <p:cNvSpPr txBox="1"/>
              <p:nvPr/>
            </p:nvSpPr>
            <p:spPr>
              <a:xfrm>
                <a:off x="907875" y="3554291"/>
                <a:ext cx="1709700" cy="6894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None/>
                </a:pPr>
                <a:r>
                  <a:rPr lang="en" sz="1000" b="1">
                    <a:solidFill>
                      <a:srgbClr val="FFFFFF"/>
                    </a:solidFill>
                    <a:latin typeface="Open Sans"/>
                    <a:ea typeface="Open Sans"/>
                    <a:cs typeface="Open Sans"/>
                    <a:sym typeface="Open Sans"/>
                  </a:rPr>
                  <a:t>Network firewall</a:t>
                </a:r>
                <a:br>
                  <a:rPr lang="en" sz="1000">
                    <a:solidFill>
                      <a:srgbClr val="FFFFFF"/>
                    </a:solidFill>
                    <a:latin typeface="Open Sans"/>
                    <a:ea typeface="Open Sans"/>
                    <a:cs typeface="Open Sans"/>
                    <a:sym typeface="Open Sans"/>
                  </a:rPr>
                </a:br>
                <a:r>
                  <a:rPr lang="en" sz="900">
                    <a:solidFill>
                      <a:srgbClr val="FFFFFF"/>
                    </a:solidFill>
                    <a:latin typeface="Open Sans SemiBold"/>
                    <a:ea typeface="Open Sans SemiBold"/>
                    <a:cs typeface="Open Sans SemiBold"/>
                    <a:sym typeface="Open Sans SemiBold"/>
                  </a:rPr>
                  <a:t>Granular Allow/Deny rules for IP ranges</a:t>
                </a:r>
                <a:endParaRPr sz="900">
                  <a:solidFill>
                    <a:srgbClr val="FFFFFF"/>
                  </a:solidFill>
                  <a:latin typeface="Open Sans SemiBold"/>
                  <a:ea typeface="Open Sans SemiBold"/>
                  <a:cs typeface="Open Sans SemiBold"/>
                  <a:sym typeface="Open Sans SemiBold"/>
                </a:endParaRPr>
              </a:p>
              <a:p>
                <a:pPr marL="0" lvl="0" indent="0" algn="l" rtl="0">
                  <a:spcBef>
                    <a:spcPts val="600"/>
                  </a:spcBef>
                  <a:spcAft>
                    <a:spcPts val="0"/>
                  </a:spcAft>
                  <a:buNone/>
                </a:pPr>
                <a:endParaRPr sz="1000">
                  <a:solidFill>
                    <a:srgbClr val="707070"/>
                  </a:solidFill>
                  <a:latin typeface="Open Sans"/>
                  <a:ea typeface="Open Sans"/>
                  <a:cs typeface="Open Sans"/>
                  <a:sym typeface="Open Sans"/>
                </a:endParaRPr>
              </a:p>
              <a:p>
                <a:pPr marL="0" lvl="0" indent="0" algn="l" rtl="0">
                  <a:spcBef>
                    <a:spcPts val="600"/>
                  </a:spcBef>
                  <a:spcAft>
                    <a:spcPts val="0"/>
                  </a:spcAft>
                  <a:buNone/>
                </a:pPr>
                <a:endParaRPr sz="1000">
                  <a:solidFill>
                    <a:srgbClr val="707070"/>
                  </a:solidFill>
                  <a:latin typeface="Open Sans"/>
                  <a:ea typeface="Open Sans"/>
                  <a:cs typeface="Open Sans"/>
                  <a:sym typeface="Open Sans"/>
                </a:endParaRPr>
              </a:p>
            </p:txBody>
          </p:sp>
          <p:sp>
            <p:nvSpPr>
              <p:cNvPr id="414" name="Google Shape;414;p103"/>
              <p:cNvSpPr txBox="1"/>
              <p:nvPr/>
            </p:nvSpPr>
            <p:spPr>
              <a:xfrm>
                <a:off x="1083526" y="4359000"/>
                <a:ext cx="1358400" cy="2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666666"/>
                    </a:solidFill>
                    <a:latin typeface="Open Sans"/>
                    <a:ea typeface="Open Sans"/>
                    <a:cs typeface="Open Sans"/>
                    <a:sym typeface="Open Sans"/>
                  </a:rPr>
                  <a:t>LAYER 3 - IP</a:t>
                </a:r>
                <a:endParaRPr sz="1000" b="1">
                  <a:solidFill>
                    <a:srgbClr val="666666"/>
                  </a:solidFill>
                  <a:latin typeface="Open Sans"/>
                  <a:ea typeface="Open Sans"/>
                  <a:cs typeface="Open Sans"/>
                  <a:sym typeface="Open Sans"/>
                </a:endParaRPr>
              </a:p>
              <a:p>
                <a:pPr marL="0" lvl="0" indent="0" algn="ctr" rtl="0">
                  <a:spcBef>
                    <a:spcPts val="0"/>
                  </a:spcBef>
                  <a:spcAft>
                    <a:spcPts val="0"/>
                  </a:spcAft>
                  <a:buNone/>
                </a:pPr>
                <a:r>
                  <a:rPr lang="en" sz="1000" b="1">
                    <a:solidFill>
                      <a:srgbClr val="666666"/>
                    </a:solidFill>
                    <a:latin typeface="Open Sans"/>
                    <a:ea typeface="Open Sans"/>
                    <a:cs typeface="Open Sans"/>
                    <a:sym typeface="Open Sans"/>
                  </a:rPr>
                  <a:t>(MAGIC TRANSIT)</a:t>
                </a:r>
                <a:endParaRPr sz="1000" b="1">
                  <a:solidFill>
                    <a:srgbClr val="666666"/>
                  </a:solidFill>
                  <a:latin typeface="Open Sans"/>
                  <a:ea typeface="Open Sans"/>
                  <a:cs typeface="Open Sans"/>
                  <a:sym typeface="Open Sans"/>
                </a:endParaRPr>
              </a:p>
            </p:txBody>
          </p:sp>
          <p:sp>
            <p:nvSpPr>
              <p:cNvPr id="415" name="Google Shape;415;p103"/>
              <p:cNvSpPr/>
              <p:nvPr/>
            </p:nvSpPr>
            <p:spPr>
              <a:xfrm>
                <a:off x="3292592" y="2279637"/>
                <a:ext cx="1154100" cy="1154100"/>
              </a:xfrm>
              <a:prstGeom prst="ellipse">
                <a:avLst/>
              </a:prstGeom>
              <a:solidFill>
                <a:srgbClr val="FFFFFF"/>
              </a:solidFill>
              <a:ln w="38100"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3"/>
              <p:cNvSpPr txBox="1"/>
              <p:nvPr/>
            </p:nvSpPr>
            <p:spPr>
              <a:xfrm>
                <a:off x="3240701" y="3433725"/>
                <a:ext cx="1358400" cy="25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666666"/>
                    </a:solidFill>
                    <a:latin typeface="Open Sans"/>
                    <a:ea typeface="Open Sans"/>
                    <a:cs typeface="Open Sans"/>
                    <a:sym typeface="Open Sans"/>
                  </a:rPr>
                  <a:t>CUSTOMER DATA CENTER</a:t>
                </a:r>
                <a:endParaRPr sz="1000" b="1">
                  <a:solidFill>
                    <a:srgbClr val="666666"/>
                  </a:solidFill>
                  <a:latin typeface="Open Sans"/>
                  <a:ea typeface="Open Sans"/>
                  <a:cs typeface="Open Sans"/>
                  <a:sym typeface="Open Sans"/>
                </a:endParaRPr>
              </a:p>
            </p:txBody>
          </p:sp>
          <p:pic>
            <p:nvPicPr>
              <p:cNvPr id="417" name="Google Shape;417;p103"/>
              <p:cNvPicPr preferRelativeResize="0"/>
              <p:nvPr/>
            </p:nvPicPr>
            <p:blipFill>
              <a:blip r:embed="rId3">
                <a:alphaModFix/>
              </a:blip>
              <a:stretch>
                <a:fillRect/>
              </a:stretch>
            </p:blipFill>
            <p:spPr>
              <a:xfrm>
                <a:off x="3426972" y="2428025"/>
                <a:ext cx="892770" cy="898200"/>
              </a:xfrm>
              <a:prstGeom prst="rect">
                <a:avLst/>
              </a:prstGeom>
              <a:noFill/>
              <a:ln>
                <a:noFill/>
              </a:ln>
            </p:spPr>
          </p:pic>
          <p:cxnSp>
            <p:nvCxnSpPr>
              <p:cNvPr id="418" name="Google Shape;418;p103"/>
              <p:cNvCxnSpPr>
                <a:endCxn id="415" idx="2"/>
              </p:cNvCxnSpPr>
              <p:nvPr/>
            </p:nvCxnSpPr>
            <p:spPr>
              <a:xfrm>
                <a:off x="2797292" y="2856687"/>
                <a:ext cx="495300" cy="0"/>
              </a:xfrm>
              <a:prstGeom prst="straightConnector1">
                <a:avLst/>
              </a:prstGeom>
              <a:noFill/>
              <a:ln w="28575" cap="flat" cmpd="sng">
                <a:solidFill>
                  <a:srgbClr val="B7B7B7"/>
                </a:solidFill>
                <a:prstDash val="solid"/>
                <a:round/>
                <a:headEnd type="none" w="med" len="med"/>
                <a:tailEnd type="none" w="med" len="med"/>
              </a:ln>
            </p:spPr>
          </p:cxnSp>
        </p:grpSp>
        <p:pic>
          <p:nvPicPr>
            <p:cNvPr id="419" name="Google Shape;419;p103" descr="A close up of a logo&#10;&#10;Description automatically generated"/>
            <p:cNvPicPr preferRelativeResize="0"/>
            <p:nvPr/>
          </p:nvPicPr>
          <p:blipFill rotWithShape="1">
            <a:blip r:embed="rId4">
              <a:alphaModFix/>
            </a:blip>
            <a:srcRect b="16282"/>
            <a:stretch/>
          </p:blipFill>
          <p:spPr>
            <a:xfrm>
              <a:off x="805625" y="2052813"/>
              <a:ext cx="3506900" cy="2062125"/>
            </a:xfrm>
            <a:prstGeom prst="rect">
              <a:avLst/>
            </a:prstGeom>
            <a:noFill/>
            <a:ln>
              <a:noFill/>
            </a:ln>
          </p:spPr>
        </p:pic>
        <p:cxnSp>
          <p:nvCxnSpPr>
            <p:cNvPr id="420" name="Google Shape;420;p103"/>
            <p:cNvCxnSpPr>
              <a:stCxn id="419" idx="0"/>
            </p:cNvCxnSpPr>
            <p:nvPr/>
          </p:nvCxnSpPr>
          <p:spPr>
            <a:xfrm rot="10800000" flipH="1">
              <a:off x="2559075" y="1180413"/>
              <a:ext cx="2409900" cy="872400"/>
            </a:xfrm>
            <a:prstGeom prst="straightConnector1">
              <a:avLst/>
            </a:prstGeom>
            <a:noFill/>
            <a:ln w="9525" cap="flat" cmpd="sng">
              <a:solidFill>
                <a:schemeClr val="dk2"/>
              </a:solidFill>
              <a:prstDash val="dash"/>
              <a:round/>
              <a:headEnd type="none" w="med" len="med"/>
              <a:tailEnd type="none" w="med" len="med"/>
            </a:ln>
          </p:spPr>
        </p:cxnSp>
        <p:cxnSp>
          <p:nvCxnSpPr>
            <p:cNvPr id="421" name="Google Shape;421;p103"/>
            <p:cNvCxnSpPr>
              <a:stCxn id="422" idx="2"/>
            </p:cNvCxnSpPr>
            <p:nvPr/>
          </p:nvCxnSpPr>
          <p:spPr>
            <a:xfrm>
              <a:off x="2710650" y="4267350"/>
              <a:ext cx="2293200" cy="531600"/>
            </a:xfrm>
            <a:prstGeom prst="straightConnector1">
              <a:avLst/>
            </a:prstGeom>
            <a:noFill/>
            <a:ln w="9525" cap="flat" cmpd="sng">
              <a:solidFill>
                <a:schemeClr val="dk2"/>
              </a:solidFill>
              <a:prstDash val="dash"/>
              <a:round/>
              <a:headEnd type="none" w="med" len="med"/>
              <a:tailEnd type="none" w="med" len="med"/>
            </a:ln>
          </p:spPr>
        </p:cxnSp>
        <p:sp>
          <p:nvSpPr>
            <p:cNvPr id="423" name="Google Shape;423;p103"/>
            <p:cNvSpPr txBox="1"/>
            <p:nvPr/>
          </p:nvSpPr>
          <p:spPr>
            <a:xfrm>
              <a:off x="4952450" y="4866625"/>
              <a:ext cx="2125800" cy="2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000" b="1">
                  <a:solidFill>
                    <a:srgbClr val="666666"/>
                  </a:solidFill>
                  <a:latin typeface="Open Sans"/>
                  <a:ea typeface="Open Sans"/>
                  <a:cs typeface="Open Sans"/>
                  <a:sym typeface="Open Sans"/>
                </a:rPr>
                <a:t>CLOUDFLARE DATA CENTER</a:t>
              </a:r>
              <a:endParaRPr sz="1000" b="1">
                <a:solidFill>
                  <a:srgbClr val="666666"/>
                </a:solidFill>
                <a:latin typeface="Open Sans"/>
                <a:ea typeface="Open Sans"/>
                <a:cs typeface="Open Sans"/>
                <a:sym typeface="Open Sans"/>
              </a:endParaRPr>
            </a:p>
          </p:txBody>
        </p:sp>
        <p:sp>
          <p:nvSpPr>
            <p:cNvPr id="422" name="Google Shape;422;p103"/>
            <p:cNvSpPr txBox="1"/>
            <p:nvPr/>
          </p:nvSpPr>
          <p:spPr>
            <a:xfrm>
              <a:off x="1495500" y="4011150"/>
              <a:ext cx="2430300" cy="2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000" b="1">
                  <a:solidFill>
                    <a:srgbClr val="666666"/>
                  </a:solidFill>
                  <a:latin typeface="Open Sans"/>
                  <a:ea typeface="Open Sans"/>
                  <a:cs typeface="Open Sans"/>
                  <a:sym typeface="Open Sans"/>
                </a:rPr>
                <a:t>35 Tbps DDoS mitigation capacity</a:t>
              </a:r>
              <a:endParaRPr sz="1000" b="1">
                <a:solidFill>
                  <a:srgbClr val="666666"/>
                </a:solidFill>
                <a:latin typeface="Open Sans"/>
                <a:ea typeface="Open Sans"/>
                <a:cs typeface="Open Sans"/>
                <a:sym typeface="Open Sans"/>
              </a:endParaRPr>
            </a:p>
          </p:txBody>
        </p:sp>
      </p:grpSp>
      <p:pic>
        <p:nvPicPr>
          <p:cNvPr id="424" name="Google Shape;424;p103"/>
          <p:cNvPicPr preferRelativeResize="0"/>
          <p:nvPr/>
        </p:nvPicPr>
        <p:blipFill>
          <a:blip r:embed="rId5">
            <a:alphaModFix/>
          </a:blip>
          <a:stretch>
            <a:fillRect/>
          </a:stretch>
        </p:blipFill>
        <p:spPr>
          <a:xfrm>
            <a:off x="5588108" y="1604650"/>
            <a:ext cx="645184" cy="649250"/>
          </a:xfrm>
          <a:prstGeom prst="rect">
            <a:avLst/>
          </a:prstGeom>
          <a:noFill/>
          <a:ln>
            <a:noFill/>
          </a:ln>
        </p:spPr>
      </p:pic>
      <p:pic>
        <p:nvPicPr>
          <p:cNvPr id="425" name="Google Shape;425;p103"/>
          <p:cNvPicPr preferRelativeResize="0"/>
          <p:nvPr/>
        </p:nvPicPr>
        <p:blipFill>
          <a:blip r:embed="rId6">
            <a:alphaModFix/>
          </a:blip>
          <a:stretch>
            <a:fillRect/>
          </a:stretch>
        </p:blipFill>
        <p:spPr>
          <a:xfrm>
            <a:off x="5588108" y="3078125"/>
            <a:ext cx="645184" cy="649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04"/>
          <p:cNvSpPr/>
          <p:nvPr/>
        </p:nvSpPr>
        <p:spPr>
          <a:xfrm>
            <a:off x="6714275" y="0"/>
            <a:ext cx="2429400" cy="5143500"/>
          </a:xfrm>
          <a:prstGeom prst="rect">
            <a:avLst/>
          </a:prstGeom>
          <a:solidFill>
            <a:srgbClr val="2DA7C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1" name="Google Shape;431;p104"/>
          <p:cNvSpPr txBox="1">
            <a:spLocks noGrp="1"/>
          </p:cNvSpPr>
          <p:nvPr>
            <p:ph type="title" idx="2"/>
          </p:nvPr>
        </p:nvSpPr>
        <p:spPr>
          <a:xfrm>
            <a:off x="6961929" y="1351842"/>
            <a:ext cx="1945200" cy="290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latin typeface="Open Sans"/>
                <a:ea typeface="Open Sans"/>
                <a:cs typeface="Open Sans"/>
                <a:sym typeface="Open Sans"/>
              </a:rPr>
              <a:t>Connect: </a:t>
            </a:r>
            <a:endParaRPr b="1">
              <a:latin typeface="Open Sans"/>
              <a:ea typeface="Open Sans"/>
              <a:cs typeface="Open Sans"/>
              <a:sym typeface="Open Sans"/>
            </a:endParaRPr>
          </a:p>
          <a:p>
            <a:pPr marL="0" lvl="0" indent="0" algn="l" rtl="0">
              <a:lnSpc>
                <a:spcPct val="115000"/>
              </a:lnSpc>
              <a:spcBef>
                <a:spcPts val="0"/>
              </a:spcBef>
              <a:spcAft>
                <a:spcPts val="0"/>
              </a:spcAft>
              <a:buNone/>
            </a:pPr>
            <a:r>
              <a:rPr lang="en"/>
              <a:t>Using BGP route announcements customer network traffic is ingested by Cloudflare</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b="1">
                <a:latin typeface="Open Sans"/>
                <a:ea typeface="Open Sans"/>
                <a:cs typeface="Open Sans"/>
                <a:sym typeface="Open Sans"/>
              </a:rPr>
              <a:t>Protect and Process:</a:t>
            </a:r>
            <a:endParaRPr b="1">
              <a:latin typeface="Open Sans"/>
              <a:ea typeface="Open Sans"/>
              <a:cs typeface="Open Sans"/>
              <a:sym typeface="Open Sans"/>
            </a:endParaRPr>
          </a:p>
          <a:p>
            <a:pPr marL="0" lvl="0" indent="0" algn="l" rtl="0">
              <a:lnSpc>
                <a:spcPct val="115000"/>
              </a:lnSpc>
              <a:spcBef>
                <a:spcPts val="0"/>
              </a:spcBef>
              <a:spcAft>
                <a:spcPts val="0"/>
              </a:spcAft>
              <a:buNone/>
            </a:pPr>
            <a:r>
              <a:rPr lang="en"/>
              <a:t>All traffic inspected for attacks automatically and immediately</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b="1">
                <a:latin typeface="Open Sans"/>
                <a:ea typeface="Open Sans"/>
                <a:cs typeface="Open Sans"/>
                <a:sym typeface="Open Sans"/>
              </a:rPr>
              <a:t>Accelerate:</a:t>
            </a:r>
            <a:endParaRPr b="1">
              <a:latin typeface="Open Sans"/>
              <a:ea typeface="Open Sans"/>
              <a:cs typeface="Open Sans"/>
              <a:sym typeface="Open Sans"/>
            </a:endParaRPr>
          </a:p>
          <a:p>
            <a:pPr marL="0" lvl="0" indent="0" algn="l" rtl="0">
              <a:lnSpc>
                <a:spcPct val="115000"/>
              </a:lnSpc>
              <a:spcBef>
                <a:spcPts val="0"/>
              </a:spcBef>
              <a:spcAft>
                <a:spcPts val="0"/>
              </a:spcAft>
              <a:buNone/>
            </a:pPr>
            <a:r>
              <a:rPr lang="en"/>
              <a:t>Clean traffic is routed back to the customer network over Cloudflare. Anycast GRE tunnels deliver traffic to the customer network</a:t>
            </a:r>
            <a:endParaRPr/>
          </a:p>
        </p:txBody>
      </p:sp>
      <p:sp>
        <p:nvSpPr>
          <p:cNvPr id="432" name="Google Shape;432;p104"/>
          <p:cNvSpPr txBox="1">
            <a:spLocks noGrp="1"/>
          </p:cNvSpPr>
          <p:nvPr>
            <p:ph type="title"/>
          </p:nvPr>
        </p:nvSpPr>
        <p:spPr>
          <a:xfrm>
            <a:off x="457200" y="205975"/>
            <a:ext cx="58032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it works</a:t>
            </a:r>
            <a:endParaRPr/>
          </a:p>
        </p:txBody>
      </p:sp>
      <p:pic>
        <p:nvPicPr>
          <p:cNvPr id="433" name="Google Shape;433;p104"/>
          <p:cNvPicPr preferRelativeResize="0"/>
          <p:nvPr/>
        </p:nvPicPr>
        <p:blipFill>
          <a:blip r:embed="rId3">
            <a:alphaModFix/>
          </a:blip>
          <a:stretch>
            <a:fillRect/>
          </a:stretch>
        </p:blipFill>
        <p:spPr>
          <a:xfrm>
            <a:off x="7411688" y="294100"/>
            <a:ext cx="1045675" cy="1045675"/>
          </a:xfrm>
          <a:prstGeom prst="rect">
            <a:avLst/>
          </a:prstGeom>
          <a:noFill/>
          <a:ln>
            <a:noFill/>
          </a:ln>
        </p:spPr>
      </p:pic>
      <p:pic>
        <p:nvPicPr>
          <p:cNvPr id="434" name="Google Shape;434;p104"/>
          <p:cNvPicPr preferRelativeResize="0"/>
          <p:nvPr/>
        </p:nvPicPr>
        <p:blipFill>
          <a:blip r:embed="rId4">
            <a:alphaModFix/>
          </a:blip>
          <a:stretch>
            <a:fillRect/>
          </a:stretch>
        </p:blipFill>
        <p:spPr>
          <a:xfrm>
            <a:off x="283088" y="1215775"/>
            <a:ext cx="6151416" cy="3775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05"/>
          <p:cNvSpPr txBox="1"/>
          <p:nvPr/>
        </p:nvSpPr>
        <p:spPr>
          <a:xfrm>
            <a:off x="933026" y="1050732"/>
            <a:ext cx="2554800" cy="323700"/>
          </a:xfrm>
          <a:prstGeom prst="rect">
            <a:avLst/>
          </a:prstGeom>
          <a:solidFill>
            <a:srgbClr val="FFFFFF"/>
          </a:solidFill>
          <a:ln>
            <a:noFill/>
          </a:ln>
        </p:spPr>
        <p:txBody>
          <a:bodyPr spcFirstLastPara="1" wrap="square" lIns="68575" tIns="68575" rIns="68575" bIns="68575" anchor="ctr" anchorCtr="0">
            <a:noAutofit/>
          </a:bodyPr>
          <a:lstStyle/>
          <a:p>
            <a:pPr marL="0" lvl="0" indent="0" algn="l" rtl="0">
              <a:lnSpc>
                <a:spcPct val="120000"/>
              </a:lnSpc>
              <a:spcBef>
                <a:spcPts val="0"/>
              </a:spcBef>
              <a:spcAft>
                <a:spcPts val="0"/>
              </a:spcAft>
              <a:buNone/>
            </a:pPr>
            <a:r>
              <a:rPr lang="en" sz="1000">
                <a:solidFill>
                  <a:srgbClr val="707070"/>
                </a:solidFill>
                <a:latin typeface="Open Sans SemiBold"/>
                <a:ea typeface="Open Sans SemiBold"/>
                <a:cs typeface="Open Sans SemiBold"/>
                <a:sym typeface="Open Sans SemiBold"/>
              </a:rPr>
              <a:t>Feature</a:t>
            </a:r>
            <a:endParaRPr sz="1000">
              <a:solidFill>
                <a:srgbClr val="707070"/>
              </a:solidFill>
              <a:latin typeface="Open Sans SemiBold"/>
              <a:ea typeface="Open Sans SemiBold"/>
              <a:cs typeface="Open Sans SemiBold"/>
              <a:sym typeface="Open Sans SemiBold"/>
            </a:endParaRPr>
          </a:p>
        </p:txBody>
      </p:sp>
      <p:cxnSp>
        <p:nvCxnSpPr>
          <p:cNvPr id="440" name="Google Shape;440;p105"/>
          <p:cNvCxnSpPr/>
          <p:nvPr/>
        </p:nvCxnSpPr>
        <p:spPr>
          <a:xfrm>
            <a:off x="973166" y="1380496"/>
            <a:ext cx="7025400" cy="0"/>
          </a:xfrm>
          <a:prstGeom prst="straightConnector1">
            <a:avLst/>
          </a:prstGeom>
          <a:noFill/>
          <a:ln w="9525" cap="flat" cmpd="sng">
            <a:solidFill>
              <a:srgbClr val="707070"/>
            </a:solidFill>
            <a:prstDash val="solid"/>
            <a:round/>
            <a:headEnd type="none" w="med" len="med"/>
            <a:tailEnd type="none" w="med" len="med"/>
          </a:ln>
        </p:spPr>
      </p:cxnSp>
      <p:sp>
        <p:nvSpPr>
          <p:cNvPr id="441" name="Google Shape;441;p105"/>
          <p:cNvSpPr txBox="1"/>
          <p:nvPr/>
        </p:nvSpPr>
        <p:spPr>
          <a:xfrm>
            <a:off x="933025" y="1425425"/>
            <a:ext cx="3189900" cy="3083100"/>
          </a:xfrm>
          <a:prstGeom prst="rect">
            <a:avLst/>
          </a:prstGeom>
          <a:noFill/>
          <a:ln>
            <a:noFill/>
          </a:ln>
        </p:spPr>
        <p:txBody>
          <a:bodyPr spcFirstLastPara="1" wrap="square" lIns="68575" tIns="68575" rIns="68575" bIns="68575" anchor="t" anchorCtr="0">
            <a:noAutofit/>
          </a:bodyPr>
          <a:lstStyle/>
          <a:p>
            <a:pPr marL="0" lvl="0" indent="0" algn="l" rtl="0">
              <a:lnSpc>
                <a:spcPct val="250000"/>
              </a:lnSpc>
              <a:spcBef>
                <a:spcPts val="0"/>
              </a:spcBef>
              <a:spcAft>
                <a:spcPts val="0"/>
              </a:spcAft>
              <a:buNone/>
            </a:pPr>
            <a:r>
              <a:rPr lang="en" sz="900">
                <a:solidFill>
                  <a:srgbClr val="707070"/>
                </a:solidFill>
                <a:latin typeface="Open Sans"/>
                <a:ea typeface="Open Sans"/>
                <a:cs typeface="Open Sans"/>
                <a:sym typeface="Open Sans"/>
              </a:rPr>
              <a:t>Use BGP and BYOIPs</a:t>
            </a:r>
            <a:endParaRPr sz="900">
              <a:solidFill>
                <a:srgbClr val="707070"/>
              </a:solidFill>
              <a:latin typeface="Open Sans"/>
              <a:ea typeface="Open Sans"/>
              <a:cs typeface="Open Sans"/>
              <a:sym typeface="Open Sans"/>
            </a:endParaRPr>
          </a:p>
          <a:p>
            <a:pPr marL="0" lvl="0" indent="0" algn="l" rtl="0">
              <a:lnSpc>
                <a:spcPct val="250000"/>
              </a:lnSpc>
              <a:spcBef>
                <a:spcPts val="0"/>
              </a:spcBef>
              <a:spcAft>
                <a:spcPts val="0"/>
              </a:spcAft>
              <a:buNone/>
            </a:pPr>
            <a:r>
              <a:rPr lang="en" sz="900">
                <a:solidFill>
                  <a:srgbClr val="707070"/>
                </a:solidFill>
                <a:latin typeface="Open Sans"/>
                <a:ea typeface="Open Sans"/>
                <a:cs typeface="Open Sans"/>
                <a:sym typeface="Open Sans"/>
              </a:rPr>
              <a:t>Return traffic over GRE</a:t>
            </a:r>
            <a:endParaRPr sz="900">
              <a:solidFill>
                <a:srgbClr val="707070"/>
              </a:solidFill>
              <a:latin typeface="Open Sans"/>
              <a:ea typeface="Open Sans"/>
              <a:cs typeface="Open Sans"/>
              <a:sym typeface="Open Sans"/>
            </a:endParaRPr>
          </a:p>
          <a:p>
            <a:pPr marL="0" lvl="0" indent="0" algn="l" rtl="0">
              <a:lnSpc>
                <a:spcPct val="250000"/>
              </a:lnSpc>
              <a:spcBef>
                <a:spcPts val="0"/>
              </a:spcBef>
              <a:spcAft>
                <a:spcPts val="0"/>
              </a:spcAft>
              <a:buNone/>
            </a:pPr>
            <a:r>
              <a:rPr lang="en" sz="900">
                <a:solidFill>
                  <a:srgbClr val="707070"/>
                </a:solidFill>
                <a:latin typeface="Open Sans"/>
                <a:ea typeface="Open Sans"/>
                <a:cs typeface="Open Sans"/>
                <a:sym typeface="Open Sans"/>
              </a:rPr>
              <a:t>Global network w/  35 Tbps DDoS mitigation capacity</a:t>
            </a:r>
            <a:endParaRPr sz="900">
              <a:solidFill>
                <a:srgbClr val="707070"/>
              </a:solidFill>
              <a:latin typeface="Open Sans"/>
              <a:ea typeface="Open Sans"/>
              <a:cs typeface="Open Sans"/>
              <a:sym typeface="Open Sans"/>
            </a:endParaRPr>
          </a:p>
          <a:p>
            <a:pPr marL="0" lvl="0" indent="0" algn="l" rtl="0">
              <a:lnSpc>
                <a:spcPct val="250000"/>
              </a:lnSpc>
              <a:spcBef>
                <a:spcPts val="0"/>
              </a:spcBef>
              <a:spcAft>
                <a:spcPts val="0"/>
              </a:spcAft>
              <a:buNone/>
            </a:pPr>
            <a:r>
              <a:rPr lang="en" sz="900">
                <a:solidFill>
                  <a:srgbClr val="707070"/>
                </a:solidFill>
                <a:latin typeface="Open Sans"/>
                <a:ea typeface="Open Sans"/>
                <a:cs typeface="Open Sans"/>
                <a:sym typeface="Open Sans"/>
              </a:rPr>
              <a:t>Instant threat detection and TTM &lt; 10 sec</a:t>
            </a:r>
            <a:endParaRPr sz="900">
              <a:solidFill>
                <a:srgbClr val="707070"/>
              </a:solidFill>
              <a:latin typeface="Open Sans"/>
              <a:ea typeface="Open Sans"/>
              <a:cs typeface="Open Sans"/>
              <a:sym typeface="Open Sans"/>
            </a:endParaRPr>
          </a:p>
          <a:p>
            <a:pPr marL="0" lvl="0" indent="0" algn="l" rtl="0">
              <a:lnSpc>
                <a:spcPct val="250000"/>
              </a:lnSpc>
              <a:spcBef>
                <a:spcPts val="0"/>
              </a:spcBef>
              <a:spcAft>
                <a:spcPts val="0"/>
              </a:spcAft>
              <a:buNone/>
            </a:pPr>
            <a:r>
              <a:rPr lang="en" sz="900">
                <a:solidFill>
                  <a:srgbClr val="707070"/>
                </a:solidFill>
                <a:latin typeface="Open Sans"/>
                <a:ea typeface="Open Sans"/>
                <a:cs typeface="Open Sans"/>
                <a:sym typeface="Open Sans"/>
              </a:rPr>
              <a:t>Integrated performance benefits</a:t>
            </a:r>
            <a:endParaRPr sz="900">
              <a:solidFill>
                <a:srgbClr val="707070"/>
              </a:solidFill>
              <a:latin typeface="Open Sans"/>
              <a:ea typeface="Open Sans"/>
              <a:cs typeface="Open Sans"/>
              <a:sym typeface="Open Sans"/>
            </a:endParaRPr>
          </a:p>
          <a:p>
            <a:pPr marL="0" lvl="0" indent="0" algn="l" rtl="0">
              <a:lnSpc>
                <a:spcPct val="250000"/>
              </a:lnSpc>
              <a:spcBef>
                <a:spcPts val="0"/>
              </a:spcBef>
              <a:spcAft>
                <a:spcPts val="0"/>
              </a:spcAft>
              <a:buNone/>
            </a:pPr>
            <a:r>
              <a:rPr lang="en" sz="900">
                <a:solidFill>
                  <a:srgbClr val="707070"/>
                </a:solidFill>
                <a:latin typeface="Open Sans"/>
                <a:ea typeface="Open Sans"/>
                <a:cs typeface="Open Sans"/>
                <a:sym typeface="Open Sans"/>
              </a:rPr>
              <a:t>Native integration of L3/4/7 products</a:t>
            </a:r>
            <a:endParaRPr sz="900">
              <a:solidFill>
                <a:srgbClr val="707070"/>
              </a:solidFill>
              <a:latin typeface="Open Sans"/>
              <a:ea typeface="Open Sans"/>
              <a:cs typeface="Open Sans"/>
              <a:sym typeface="Open Sans"/>
            </a:endParaRPr>
          </a:p>
          <a:p>
            <a:pPr marL="0" lvl="0" indent="0" algn="l" rtl="0">
              <a:lnSpc>
                <a:spcPct val="250000"/>
              </a:lnSpc>
              <a:spcBef>
                <a:spcPts val="0"/>
              </a:spcBef>
              <a:spcAft>
                <a:spcPts val="0"/>
              </a:spcAft>
              <a:buNone/>
            </a:pPr>
            <a:r>
              <a:rPr lang="en" sz="900">
                <a:solidFill>
                  <a:srgbClr val="707070"/>
                </a:solidFill>
                <a:latin typeface="Open Sans"/>
                <a:ea typeface="Open Sans"/>
                <a:cs typeface="Open Sans"/>
                <a:sym typeface="Open Sans"/>
              </a:rPr>
              <a:t>Built-in L3 firewall</a:t>
            </a:r>
            <a:endParaRPr sz="900">
              <a:solidFill>
                <a:srgbClr val="707070"/>
              </a:solidFill>
              <a:latin typeface="Open Sans"/>
              <a:ea typeface="Open Sans"/>
              <a:cs typeface="Open Sans"/>
              <a:sym typeface="Open Sans"/>
            </a:endParaRPr>
          </a:p>
          <a:p>
            <a:pPr marL="0" lvl="0" indent="0" algn="l" rtl="0">
              <a:lnSpc>
                <a:spcPct val="250000"/>
              </a:lnSpc>
              <a:spcBef>
                <a:spcPts val="0"/>
              </a:spcBef>
              <a:spcAft>
                <a:spcPts val="0"/>
              </a:spcAft>
              <a:buNone/>
            </a:pPr>
            <a:r>
              <a:rPr lang="en" sz="900">
                <a:solidFill>
                  <a:srgbClr val="707070"/>
                </a:solidFill>
                <a:latin typeface="Open Sans"/>
                <a:ea typeface="Open Sans"/>
                <a:cs typeface="Open Sans"/>
                <a:sym typeface="Open Sans"/>
              </a:rPr>
              <a:t>Built in-house on commodity hardware</a:t>
            </a:r>
            <a:endParaRPr sz="900">
              <a:solidFill>
                <a:srgbClr val="707070"/>
              </a:solidFill>
              <a:latin typeface="Open Sans"/>
              <a:ea typeface="Open Sans"/>
              <a:cs typeface="Open Sans"/>
              <a:sym typeface="Open Sans"/>
            </a:endParaRPr>
          </a:p>
          <a:p>
            <a:pPr marL="0" lvl="0" indent="0" algn="l" rtl="0">
              <a:lnSpc>
                <a:spcPct val="250000"/>
              </a:lnSpc>
              <a:spcBef>
                <a:spcPts val="0"/>
              </a:spcBef>
              <a:spcAft>
                <a:spcPts val="0"/>
              </a:spcAft>
              <a:buNone/>
            </a:pPr>
            <a:br>
              <a:rPr lang="en" sz="900">
                <a:solidFill>
                  <a:srgbClr val="707070"/>
                </a:solidFill>
                <a:latin typeface="Open Sans"/>
                <a:ea typeface="Open Sans"/>
                <a:cs typeface="Open Sans"/>
                <a:sym typeface="Open Sans"/>
              </a:rPr>
            </a:br>
            <a:endParaRPr sz="900">
              <a:solidFill>
                <a:srgbClr val="707070"/>
              </a:solidFill>
              <a:latin typeface="Open Sans"/>
              <a:ea typeface="Open Sans"/>
              <a:cs typeface="Open Sans"/>
              <a:sym typeface="Open Sans"/>
            </a:endParaRPr>
          </a:p>
        </p:txBody>
      </p:sp>
      <p:sp>
        <p:nvSpPr>
          <p:cNvPr id="442" name="Google Shape;442;p105"/>
          <p:cNvSpPr txBox="1"/>
          <p:nvPr/>
        </p:nvSpPr>
        <p:spPr>
          <a:xfrm>
            <a:off x="4122875" y="1050732"/>
            <a:ext cx="1317900" cy="323700"/>
          </a:xfrm>
          <a:prstGeom prst="rect">
            <a:avLst/>
          </a:prstGeom>
          <a:solidFill>
            <a:srgbClr val="FFFFFF"/>
          </a:solidFill>
          <a:ln>
            <a:noFill/>
          </a:ln>
        </p:spPr>
        <p:txBody>
          <a:bodyPr spcFirstLastPara="1" wrap="square" lIns="68575" tIns="68575" rIns="68575" bIns="68575" anchor="ctr" anchorCtr="0">
            <a:noAutofit/>
          </a:bodyPr>
          <a:lstStyle/>
          <a:p>
            <a:pPr marL="0" lvl="0" indent="0" algn="ctr" rtl="0">
              <a:lnSpc>
                <a:spcPct val="120000"/>
              </a:lnSpc>
              <a:spcBef>
                <a:spcPts val="0"/>
              </a:spcBef>
              <a:spcAft>
                <a:spcPts val="0"/>
              </a:spcAft>
              <a:buNone/>
            </a:pPr>
            <a:r>
              <a:rPr lang="en" sz="1000">
                <a:solidFill>
                  <a:srgbClr val="2DA7CB"/>
                </a:solidFill>
                <a:latin typeface="Open Sans SemiBold"/>
                <a:ea typeface="Open Sans SemiBold"/>
                <a:cs typeface="Open Sans SemiBold"/>
                <a:sym typeface="Open Sans SemiBold"/>
              </a:rPr>
              <a:t>CLOUDFLARE</a:t>
            </a:r>
            <a:endParaRPr sz="1000">
              <a:solidFill>
                <a:srgbClr val="2DA7CB"/>
              </a:solidFill>
              <a:latin typeface="Open Sans SemiBold"/>
              <a:ea typeface="Open Sans SemiBold"/>
              <a:cs typeface="Open Sans SemiBold"/>
              <a:sym typeface="Open Sans SemiBold"/>
            </a:endParaRPr>
          </a:p>
        </p:txBody>
      </p:sp>
      <p:sp>
        <p:nvSpPr>
          <p:cNvPr id="443" name="Google Shape;443;p105"/>
          <p:cNvSpPr txBox="1"/>
          <p:nvPr/>
        </p:nvSpPr>
        <p:spPr>
          <a:xfrm>
            <a:off x="6301825" y="1050732"/>
            <a:ext cx="1317900" cy="323700"/>
          </a:xfrm>
          <a:prstGeom prst="rect">
            <a:avLst/>
          </a:prstGeom>
          <a:solidFill>
            <a:srgbClr val="FFFFFF"/>
          </a:solidFill>
          <a:ln>
            <a:noFill/>
          </a:ln>
        </p:spPr>
        <p:txBody>
          <a:bodyPr spcFirstLastPara="1" wrap="square" lIns="68575" tIns="68575" rIns="68575" bIns="68575" anchor="ctr" anchorCtr="0">
            <a:noAutofit/>
          </a:bodyPr>
          <a:lstStyle/>
          <a:p>
            <a:pPr marL="0" lvl="0" indent="0" algn="ctr" rtl="0">
              <a:lnSpc>
                <a:spcPct val="120000"/>
              </a:lnSpc>
              <a:spcBef>
                <a:spcPts val="0"/>
              </a:spcBef>
              <a:spcAft>
                <a:spcPts val="0"/>
              </a:spcAft>
              <a:buNone/>
            </a:pPr>
            <a:r>
              <a:rPr lang="en" sz="1000">
                <a:solidFill>
                  <a:srgbClr val="2DA7CB"/>
                </a:solidFill>
                <a:latin typeface="Open Sans SemiBold"/>
                <a:ea typeface="Open Sans SemiBold"/>
                <a:cs typeface="Open Sans SemiBold"/>
                <a:sym typeface="Open Sans SemiBold"/>
              </a:rPr>
              <a:t>THE REST</a:t>
            </a:r>
            <a:endParaRPr sz="1000">
              <a:solidFill>
                <a:srgbClr val="2DA7CB"/>
              </a:solidFill>
              <a:latin typeface="Open Sans SemiBold"/>
              <a:ea typeface="Open Sans SemiBold"/>
              <a:cs typeface="Open Sans SemiBold"/>
              <a:sym typeface="Open Sans SemiBold"/>
            </a:endParaRPr>
          </a:p>
        </p:txBody>
      </p:sp>
      <p:pic>
        <p:nvPicPr>
          <p:cNvPr id="444" name="Google Shape;444;p105"/>
          <p:cNvPicPr preferRelativeResize="0"/>
          <p:nvPr/>
        </p:nvPicPr>
        <p:blipFill>
          <a:blip r:embed="rId3">
            <a:alphaModFix/>
          </a:blip>
          <a:stretch>
            <a:fillRect/>
          </a:stretch>
        </p:blipFill>
        <p:spPr>
          <a:xfrm>
            <a:off x="4719690" y="1833059"/>
            <a:ext cx="124275" cy="111150"/>
          </a:xfrm>
          <a:prstGeom prst="rect">
            <a:avLst/>
          </a:prstGeom>
          <a:noFill/>
          <a:ln>
            <a:noFill/>
          </a:ln>
        </p:spPr>
      </p:pic>
      <p:pic>
        <p:nvPicPr>
          <p:cNvPr id="445" name="Google Shape;445;p105"/>
          <p:cNvPicPr preferRelativeResize="0"/>
          <p:nvPr/>
        </p:nvPicPr>
        <p:blipFill>
          <a:blip r:embed="rId3">
            <a:alphaModFix/>
          </a:blip>
          <a:stretch>
            <a:fillRect/>
          </a:stretch>
        </p:blipFill>
        <p:spPr>
          <a:xfrm>
            <a:off x="4719690" y="2169636"/>
            <a:ext cx="124275" cy="111150"/>
          </a:xfrm>
          <a:prstGeom prst="rect">
            <a:avLst/>
          </a:prstGeom>
          <a:noFill/>
          <a:ln>
            <a:noFill/>
          </a:ln>
        </p:spPr>
      </p:pic>
      <p:pic>
        <p:nvPicPr>
          <p:cNvPr id="446" name="Google Shape;446;p105"/>
          <p:cNvPicPr preferRelativeResize="0"/>
          <p:nvPr/>
        </p:nvPicPr>
        <p:blipFill>
          <a:blip r:embed="rId3">
            <a:alphaModFix/>
          </a:blip>
          <a:stretch>
            <a:fillRect/>
          </a:stretch>
        </p:blipFill>
        <p:spPr>
          <a:xfrm>
            <a:off x="4719690" y="2515754"/>
            <a:ext cx="124275" cy="111150"/>
          </a:xfrm>
          <a:prstGeom prst="rect">
            <a:avLst/>
          </a:prstGeom>
          <a:noFill/>
          <a:ln>
            <a:noFill/>
          </a:ln>
        </p:spPr>
      </p:pic>
      <p:pic>
        <p:nvPicPr>
          <p:cNvPr id="447" name="Google Shape;447;p105"/>
          <p:cNvPicPr preferRelativeResize="0"/>
          <p:nvPr/>
        </p:nvPicPr>
        <p:blipFill>
          <a:blip r:embed="rId3">
            <a:alphaModFix/>
          </a:blip>
          <a:stretch>
            <a:fillRect/>
          </a:stretch>
        </p:blipFill>
        <p:spPr>
          <a:xfrm>
            <a:off x="4719690" y="2859832"/>
            <a:ext cx="124275" cy="111150"/>
          </a:xfrm>
          <a:prstGeom prst="rect">
            <a:avLst/>
          </a:prstGeom>
          <a:noFill/>
          <a:ln>
            <a:noFill/>
          </a:ln>
        </p:spPr>
      </p:pic>
      <p:cxnSp>
        <p:nvCxnSpPr>
          <p:cNvPr id="448" name="Google Shape;448;p105"/>
          <p:cNvCxnSpPr/>
          <p:nvPr/>
        </p:nvCxnSpPr>
        <p:spPr>
          <a:xfrm>
            <a:off x="973166" y="1732050"/>
            <a:ext cx="7036200" cy="0"/>
          </a:xfrm>
          <a:prstGeom prst="straightConnector1">
            <a:avLst/>
          </a:prstGeom>
          <a:noFill/>
          <a:ln w="9525" cap="flat" cmpd="sng">
            <a:solidFill>
              <a:srgbClr val="707070"/>
            </a:solidFill>
            <a:prstDash val="dot"/>
            <a:round/>
            <a:headEnd type="none" w="med" len="med"/>
            <a:tailEnd type="none" w="med" len="med"/>
          </a:ln>
        </p:spPr>
      </p:cxnSp>
      <p:cxnSp>
        <p:nvCxnSpPr>
          <p:cNvPr id="449" name="Google Shape;449;p105"/>
          <p:cNvCxnSpPr/>
          <p:nvPr/>
        </p:nvCxnSpPr>
        <p:spPr>
          <a:xfrm>
            <a:off x="973166" y="2070868"/>
            <a:ext cx="7036200" cy="0"/>
          </a:xfrm>
          <a:prstGeom prst="straightConnector1">
            <a:avLst/>
          </a:prstGeom>
          <a:noFill/>
          <a:ln w="9525" cap="flat" cmpd="sng">
            <a:solidFill>
              <a:srgbClr val="707070"/>
            </a:solidFill>
            <a:prstDash val="dot"/>
            <a:round/>
            <a:headEnd type="none" w="med" len="med"/>
            <a:tailEnd type="none" w="med" len="med"/>
          </a:ln>
        </p:spPr>
      </p:cxnSp>
      <p:cxnSp>
        <p:nvCxnSpPr>
          <p:cNvPr id="450" name="Google Shape;450;p105"/>
          <p:cNvCxnSpPr/>
          <p:nvPr/>
        </p:nvCxnSpPr>
        <p:spPr>
          <a:xfrm>
            <a:off x="973166" y="2418778"/>
            <a:ext cx="7036200" cy="0"/>
          </a:xfrm>
          <a:prstGeom prst="straightConnector1">
            <a:avLst/>
          </a:prstGeom>
          <a:noFill/>
          <a:ln w="9525" cap="flat" cmpd="sng">
            <a:solidFill>
              <a:srgbClr val="707070"/>
            </a:solidFill>
            <a:prstDash val="dot"/>
            <a:round/>
            <a:headEnd type="none" w="med" len="med"/>
            <a:tailEnd type="none" w="med" len="med"/>
          </a:ln>
        </p:spPr>
      </p:cxnSp>
      <p:cxnSp>
        <p:nvCxnSpPr>
          <p:cNvPr id="451" name="Google Shape;451;p105"/>
          <p:cNvCxnSpPr/>
          <p:nvPr/>
        </p:nvCxnSpPr>
        <p:spPr>
          <a:xfrm>
            <a:off x="973166" y="2761315"/>
            <a:ext cx="7036200" cy="0"/>
          </a:xfrm>
          <a:prstGeom prst="straightConnector1">
            <a:avLst/>
          </a:prstGeom>
          <a:noFill/>
          <a:ln w="9525" cap="flat" cmpd="sng">
            <a:solidFill>
              <a:srgbClr val="707070"/>
            </a:solidFill>
            <a:prstDash val="dot"/>
            <a:round/>
            <a:headEnd type="none" w="med" len="med"/>
            <a:tailEnd type="none" w="med" len="med"/>
          </a:ln>
        </p:spPr>
      </p:cxnSp>
      <p:cxnSp>
        <p:nvCxnSpPr>
          <p:cNvPr id="452" name="Google Shape;452;p105"/>
          <p:cNvCxnSpPr/>
          <p:nvPr/>
        </p:nvCxnSpPr>
        <p:spPr>
          <a:xfrm>
            <a:off x="973166" y="3100251"/>
            <a:ext cx="7036200" cy="0"/>
          </a:xfrm>
          <a:prstGeom prst="straightConnector1">
            <a:avLst/>
          </a:prstGeom>
          <a:noFill/>
          <a:ln w="9525" cap="flat" cmpd="sng">
            <a:solidFill>
              <a:srgbClr val="707070"/>
            </a:solidFill>
            <a:prstDash val="dot"/>
            <a:round/>
            <a:headEnd type="none" w="med" len="med"/>
            <a:tailEnd type="none" w="med" len="med"/>
          </a:ln>
        </p:spPr>
      </p:cxnSp>
      <p:cxnSp>
        <p:nvCxnSpPr>
          <p:cNvPr id="453" name="Google Shape;453;p105"/>
          <p:cNvCxnSpPr/>
          <p:nvPr/>
        </p:nvCxnSpPr>
        <p:spPr>
          <a:xfrm>
            <a:off x="973166" y="3448178"/>
            <a:ext cx="7036200" cy="0"/>
          </a:xfrm>
          <a:prstGeom prst="straightConnector1">
            <a:avLst/>
          </a:prstGeom>
          <a:noFill/>
          <a:ln w="9525" cap="flat" cmpd="sng">
            <a:solidFill>
              <a:srgbClr val="707070"/>
            </a:solidFill>
            <a:prstDash val="dot"/>
            <a:round/>
            <a:headEnd type="none" w="med" len="med"/>
            <a:tailEnd type="none" w="med" len="med"/>
          </a:ln>
        </p:spPr>
      </p:cxnSp>
      <p:cxnSp>
        <p:nvCxnSpPr>
          <p:cNvPr id="454" name="Google Shape;454;p105"/>
          <p:cNvCxnSpPr/>
          <p:nvPr/>
        </p:nvCxnSpPr>
        <p:spPr>
          <a:xfrm>
            <a:off x="973166" y="3790715"/>
            <a:ext cx="7036200" cy="0"/>
          </a:xfrm>
          <a:prstGeom prst="straightConnector1">
            <a:avLst/>
          </a:prstGeom>
          <a:noFill/>
          <a:ln w="9525" cap="flat" cmpd="sng">
            <a:solidFill>
              <a:srgbClr val="707070"/>
            </a:solidFill>
            <a:prstDash val="dot"/>
            <a:round/>
            <a:headEnd type="none" w="med" len="med"/>
            <a:tailEnd type="none" w="med" len="med"/>
          </a:ln>
        </p:spPr>
      </p:cxnSp>
      <p:cxnSp>
        <p:nvCxnSpPr>
          <p:cNvPr id="455" name="Google Shape;455;p105"/>
          <p:cNvCxnSpPr/>
          <p:nvPr/>
        </p:nvCxnSpPr>
        <p:spPr>
          <a:xfrm>
            <a:off x="973166" y="4129651"/>
            <a:ext cx="7036200" cy="0"/>
          </a:xfrm>
          <a:prstGeom prst="straightConnector1">
            <a:avLst/>
          </a:prstGeom>
          <a:noFill/>
          <a:ln w="9525" cap="flat" cmpd="sng">
            <a:solidFill>
              <a:srgbClr val="707070"/>
            </a:solidFill>
            <a:prstDash val="dot"/>
            <a:round/>
            <a:headEnd type="none" w="med" len="med"/>
            <a:tailEnd type="none" w="med" len="med"/>
          </a:ln>
        </p:spPr>
      </p:cxnSp>
      <p:pic>
        <p:nvPicPr>
          <p:cNvPr id="456" name="Google Shape;456;p105"/>
          <p:cNvPicPr preferRelativeResize="0"/>
          <p:nvPr/>
        </p:nvPicPr>
        <p:blipFill>
          <a:blip r:embed="rId3">
            <a:alphaModFix/>
          </a:blip>
          <a:stretch>
            <a:fillRect/>
          </a:stretch>
        </p:blipFill>
        <p:spPr>
          <a:xfrm>
            <a:off x="4719690" y="3540607"/>
            <a:ext cx="124275" cy="111150"/>
          </a:xfrm>
          <a:prstGeom prst="rect">
            <a:avLst/>
          </a:prstGeom>
          <a:noFill/>
          <a:ln>
            <a:noFill/>
          </a:ln>
        </p:spPr>
      </p:pic>
      <p:pic>
        <p:nvPicPr>
          <p:cNvPr id="457" name="Google Shape;457;p105"/>
          <p:cNvPicPr preferRelativeResize="0"/>
          <p:nvPr/>
        </p:nvPicPr>
        <p:blipFill>
          <a:blip r:embed="rId3">
            <a:alphaModFix/>
          </a:blip>
          <a:stretch>
            <a:fillRect/>
          </a:stretch>
        </p:blipFill>
        <p:spPr>
          <a:xfrm>
            <a:off x="4719690" y="3902532"/>
            <a:ext cx="124275" cy="111150"/>
          </a:xfrm>
          <a:prstGeom prst="rect">
            <a:avLst/>
          </a:prstGeom>
          <a:noFill/>
          <a:ln>
            <a:noFill/>
          </a:ln>
        </p:spPr>
      </p:pic>
      <p:pic>
        <p:nvPicPr>
          <p:cNvPr id="458" name="Google Shape;458;p105"/>
          <p:cNvPicPr preferRelativeResize="0"/>
          <p:nvPr/>
        </p:nvPicPr>
        <p:blipFill>
          <a:blip r:embed="rId3">
            <a:alphaModFix/>
          </a:blip>
          <a:stretch>
            <a:fillRect/>
          </a:stretch>
        </p:blipFill>
        <p:spPr>
          <a:xfrm>
            <a:off x="6904465" y="1856334"/>
            <a:ext cx="124275" cy="111150"/>
          </a:xfrm>
          <a:prstGeom prst="rect">
            <a:avLst/>
          </a:prstGeom>
          <a:noFill/>
          <a:ln>
            <a:noFill/>
          </a:ln>
        </p:spPr>
      </p:pic>
      <p:pic>
        <p:nvPicPr>
          <p:cNvPr id="459" name="Google Shape;459;p105"/>
          <p:cNvPicPr preferRelativeResize="0"/>
          <p:nvPr/>
        </p:nvPicPr>
        <p:blipFill>
          <a:blip r:embed="rId3">
            <a:alphaModFix/>
          </a:blip>
          <a:stretch>
            <a:fillRect/>
          </a:stretch>
        </p:blipFill>
        <p:spPr>
          <a:xfrm>
            <a:off x="4719690" y="1496484"/>
            <a:ext cx="124275" cy="111150"/>
          </a:xfrm>
          <a:prstGeom prst="rect">
            <a:avLst/>
          </a:prstGeom>
          <a:noFill/>
          <a:ln>
            <a:noFill/>
          </a:ln>
        </p:spPr>
      </p:pic>
      <p:pic>
        <p:nvPicPr>
          <p:cNvPr id="460" name="Google Shape;460;p105"/>
          <p:cNvPicPr preferRelativeResize="0"/>
          <p:nvPr/>
        </p:nvPicPr>
        <p:blipFill>
          <a:blip r:embed="rId3">
            <a:alphaModFix/>
          </a:blip>
          <a:stretch>
            <a:fillRect/>
          </a:stretch>
        </p:blipFill>
        <p:spPr>
          <a:xfrm>
            <a:off x="6904465" y="1519759"/>
            <a:ext cx="124275" cy="111150"/>
          </a:xfrm>
          <a:prstGeom prst="rect">
            <a:avLst/>
          </a:prstGeom>
          <a:noFill/>
          <a:ln>
            <a:noFill/>
          </a:ln>
        </p:spPr>
      </p:pic>
      <p:pic>
        <p:nvPicPr>
          <p:cNvPr id="461" name="Google Shape;461;p105"/>
          <p:cNvPicPr preferRelativeResize="0"/>
          <p:nvPr/>
        </p:nvPicPr>
        <p:blipFill>
          <a:blip r:embed="rId3">
            <a:alphaModFix/>
          </a:blip>
          <a:stretch>
            <a:fillRect/>
          </a:stretch>
        </p:blipFill>
        <p:spPr>
          <a:xfrm>
            <a:off x="4719690" y="3195357"/>
            <a:ext cx="124275" cy="111150"/>
          </a:xfrm>
          <a:prstGeom prst="rect">
            <a:avLst/>
          </a:prstGeom>
          <a:noFill/>
          <a:ln>
            <a:noFill/>
          </a:ln>
        </p:spPr>
      </p:pic>
      <p:pic>
        <p:nvPicPr>
          <p:cNvPr id="462" name="Google Shape;462;p105"/>
          <p:cNvPicPr preferRelativeResize="0"/>
          <p:nvPr/>
        </p:nvPicPr>
        <p:blipFill>
          <a:blip r:embed="rId4">
            <a:alphaModFix/>
          </a:blip>
          <a:stretch>
            <a:fillRect/>
          </a:stretch>
        </p:blipFill>
        <p:spPr>
          <a:xfrm>
            <a:off x="6763712" y="2042564"/>
            <a:ext cx="405810" cy="408250"/>
          </a:xfrm>
          <a:prstGeom prst="rect">
            <a:avLst/>
          </a:prstGeom>
          <a:noFill/>
          <a:ln>
            <a:noFill/>
          </a:ln>
        </p:spPr>
      </p:pic>
      <p:pic>
        <p:nvPicPr>
          <p:cNvPr id="463" name="Google Shape;463;p105"/>
          <p:cNvPicPr preferRelativeResize="0"/>
          <p:nvPr/>
        </p:nvPicPr>
        <p:blipFill>
          <a:blip r:embed="rId4">
            <a:alphaModFix/>
          </a:blip>
          <a:stretch>
            <a:fillRect/>
          </a:stretch>
        </p:blipFill>
        <p:spPr>
          <a:xfrm>
            <a:off x="6763712" y="2381426"/>
            <a:ext cx="405810" cy="408250"/>
          </a:xfrm>
          <a:prstGeom prst="rect">
            <a:avLst/>
          </a:prstGeom>
          <a:noFill/>
          <a:ln>
            <a:noFill/>
          </a:ln>
        </p:spPr>
      </p:pic>
      <p:pic>
        <p:nvPicPr>
          <p:cNvPr id="464" name="Google Shape;464;p105"/>
          <p:cNvPicPr preferRelativeResize="0"/>
          <p:nvPr/>
        </p:nvPicPr>
        <p:blipFill>
          <a:blip r:embed="rId4">
            <a:alphaModFix/>
          </a:blip>
          <a:stretch>
            <a:fillRect/>
          </a:stretch>
        </p:blipFill>
        <p:spPr>
          <a:xfrm>
            <a:off x="6763712" y="2731189"/>
            <a:ext cx="405810" cy="408250"/>
          </a:xfrm>
          <a:prstGeom prst="rect">
            <a:avLst/>
          </a:prstGeom>
          <a:noFill/>
          <a:ln>
            <a:noFill/>
          </a:ln>
        </p:spPr>
      </p:pic>
      <p:pic>
        <p:nvPicPr>
          <p:cNvPr id="465" name="Google Shape;465;p105"/>
          <p:cNvPicPr preferRelativeResize="0"/>
          <p:nvPr/>
        </p:nvPicPr>
        <p:blipFill>
          <a:blip r:embed="rId4">
            <a:alphaModFix/>
          </a:blip>
          <a:stretch>
            <a:fillRect/>
          </a:stretch>
        </p:blipFill>
        <p:spPr>
          <a:xfrm>
            <a:off x="6763712" y="3070051"/>
            <a:ext cx="405810" cy="408250"/>
          </a:xfrm>
          <a:prstGeom prst="rect">
            <a:avLst/>
          </a:prstGeom>
          <a:noFill/>
          <a:ln>
            <a:noFill/>
          </a:ln>
        </p:spPr>
      </p:pic>
      <p:pic>
        <p:nvPicPr>
          <p:cNvPr id="466" name="Google Shape;466;p105"/>
          <p:cNvPicPr preferRelativeResize="0"/>
          <p:nvPr/>
        </p:nvPicPr>
        <p:blipFill>
          <a:blip r:embed="rId4">
            <a:alphaModFix/>
          </a:blip>
          <a:stretch>
            <a:fillRect/>
          </a:stretch>
        </p:blipFill>
        <p:spPr>
          <a:xfrm>
            <a:off x="6763712" y="3419814"/>
            <a:ext cx="405810" cy="408250"/>
          </a:xfrm>
          <a:prstGeom prst="rect">
            <a:avLst/>
          </a:prstGeom>
          <a:noFill/>
          <a:ln>
            <a:noFill/>
          </a:ln>
        </p:spPr>
      </p:pic>
      <p:pic>
        <p:nvPicPr>
          <p:cNvPr id="467" name="Google Shape;467;p105"/>
          <p:cNvPicPr preferRelativeResize="0"/>
          <p:nvPr/>
        </p:nvPicPr>
        <p:blipFill>
          <a:blip r:embed="rId4">
            <a:alphaModFix/>
          </a:blip>
          <a:stretch>
            <a:fillRect/>
          </a:stretch>
        </p:blipFill>
        <p:spPr>
          <a:xfrm>
            <a:off x="6763712" y="3758676"/>
            <a:ext cx="405810" cy="408250"/>
          </a:xfrm>
          <a:prstGeom prst="rect">
            <a:avLst/>
          </a:prstGeom>
          <a:noFill/>
          <a:ln>
            <a:noFill/>
          </a:ln>
        </p:spPr>
      </p:pic>
      <p:sp>
        <p:nvSpPr>
          <p:cNvPr id="468" name="Google Shape;468;p105"/>
          <p:cNvSpPr txBox="1">
            <a:spLocks noGrp="1"/>
          </p:cNvSpPr>
          <p:nvPr>
            <p:ph type="ftr" idx="11"/>
          </p:nvPr>
        </p:nvSpPr>
        <p:spPr>
          <a:xfrm>
            <a:off x="4570412" y="4767262"/>
            <a:ext cx="3656100" cy="2745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A9AFA9"/>
              </a:buClr>
              <a:buFont typeface="Open Sans"/>
              <a:buNone/>
            </a:pPr>
            <a:r>
              <a:rPr lang="en" sz="800" b="0" i="0" u="none" strike="noStrike" cap="none">
                <a:solidFill>
                  <a:srgbClr val="A9AFA9"/>
                </a:solidFill>
                <a:latin typeface="Open Sans"/>
                <a:ea typeface="Open Sans"/>
                <a:cs typeface="Open Sans"/>
                <a:sym typeface="Open Sans"/>
              </a:rPr>
              <a:t>© 20</a:t>
            </a:r>
            <a:r>
              <a:rPr lang="en" sz="800">
                <a:solidFill>
                  <a:srgbClr val="A9AFA9"/>
                </a:solidFill>
                <a:latin typeface="Open Sans"/>
                <a:ea typeface="Open Sans"/>
                <a:cs typeface="Open Sans"/>
                <a:sym typeface="Open Sans"/>
              </a:rPr>
              <a:t>19</a:t>
            </a:r>
            <a:r>
              <a:rPr lang="en" sz="800" b="0" i="0" u="none" strike="noStrike" cap="none">
                <a:solidFill>
                  <a:srgbClr val="A9AFA9"/>
                </a:solidFill>
                <a:latin typeface="Open Sans"/>
                <a:ea typeface="Open Sans"/>
                <a:cs typeface="Open Sans"/>
                <a:sym typeface="Open Sans"/>
              </a:rPr>
              <a:t> Cloudflare Inc. All rights reserved.</a:t>
            </a:r>
            <a:endParaRPr/>
          </a:p>
        </p:txBody>
      </p:sp>
      <p:sp>
        <p:nvSpPr>
          <p:cNvPr id="469" name="Google Shape;469;p105"/>
          <p:cNvSpPr txBox="1">
            <a:spLocks noGrp="1"/>
          </p:cNvSpPr>
          <p:nvPr>
            <p:ph type="title" idx="4294967295"/>
          </p:nvPr>
        </p:nvSpPr>
        <p:spPr>
          <a:xfrm>
            <a:off x="495300" y="323850"/>
            <a:ext cx="8266200" cy="58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Cloudflare difference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06"/>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Benefits</a:t>
            </a:r>
            <a:endParaRPr/>
          </a:p>
        </p:txBody>
      </p:sp>
      <p:sp>
        <p:nvSpPr>
          <p:cNvPr id="475" name="Google Shape;475;p106"/>
          <p:cNvSpPr txBox="1"/>
          <p:nvPr/>
        </p:nvSpPr>
        <p:spPr>
          <a:xfrm>
            <a:off x="1203150" y="2234675"/>
            <a:ext cx="2037300" cy="13377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None/>
            </a:pPr>
            <a:r>
              <a:rPr lang="en" sz="1000" b="1">
                <a:solidFill>
                  <a:srgbClr val="707070"/>
                </a:solidFill>
                <a:latin typeface="Open Sans"/>
                <a:ea typeface="Open Sans"/>
                <a:cs typeface="Open Sans"/>
                <a:sym typeface="Open Sans"/>
              </a:rPr>
              <a:t>Get rid of network perimeter hardware</a:t>
            </a:r>
            <a:br>
              <a:rPr lang="en" sz="1000">
                <a:solidFill>
                  <a:srgbClr val="707070"/>
                </a:solidFill>
                <a:latin typeface="Open Sans"/>
                <a:ea typeface="Open Sans"/>
                <a:cs typeface="Open Sans"/>
                <a:sym typeface="Open Sans"/>
              </a:rPr>
            </a:br>
            <a:r>
              <a:rPr lang="en" sz="1000">
                <a:solidFill>
                  <a:srgbClr val="707070"/>
                </a:solidFill>
                <a:latin typeface="Open Sans"/>
                <a:ea typeface="Open Sans"/>
                <a:cs typeface="Open Sans"/>
                <a:sym typeface="Open Sans"/>
              </a:rPr>
              <a:t>DDoS protection, network firewall, traffic acceleration, and more delivered as a service</a:t>
            </a:r>
            <a:endParaRPr sz="1000">
              <a:solidFill>
                <a:srgbClr val="707070"/>
              </a:solidFill>
              <a:latin typeface="Open Sans"/>
              <a:ea typeface="Open Sans"/>
              <a:cs typeface="Open Sans"/>
              <a:sym typeface="Open Sans"/>
            </a:endParaRPr>
          </a:p>
          <a:p>
            <a:pPr marL="0" lvl="0" indent="0" algn="ctr" rtl="0">
              <a:spcBef>
                <a:spcPts val="600"/>
              </a:spcBef>
              <a:spcAft>
                <a:spcPts val="0"/>
              </a:spcAft>
              <a:buNone/>
            </a:pPr>
            <a:endParaRPr sz="1000">
              <a:solidFill>
                <a:srgbClr val="707070"/>
              </a:solidFill>
              <a:latin typeface="Open Sans"/>
              <a:ea typeface="Open Sans"/>
              <a:cs typeface="Open Sans"/>
              <a:sym typeface="Open Sans"/>
            </a:endParaRPr>
          </a:p>
          <a:p>
            <a:pPr marL="0" lvl="0" indent="0" algn="ctr" rtl="0">
              <a:spcBef>
                <a:spcPts val="600"/>
              </a:spcBef>
              <a:spcAft>
                <a:spcPts val="0"/>
              </a:spcAft>
              <a:buNone/>
            </a:pPr>
            <a:endParaRPr sz="1000">
              <a:solidFill>
                <a:srgbClr val="707070"/>
              </a:solidFill>
              <a:latin typeface="Open Sans"/>
              <a:ea typeface="Open Sans"/>
              <a:cs typeface="Open Sans"/>
              <a:sym typeface="Open Sans"/>
            </a:endParaRPr>
          </a:p>
        </p:txBody>
      </p:sp>
      <p:sp>
        <p:nvSpPr>
          <p:cNvPr id="476" name="Google Shape;476;p106"/>
          <p:cNvSpPr txBox="1"/>
          <p:nvPr/>
        </p:nvSpPr>
        <p:spPr>
          <a:xfrm>
            <a:off x="6155600" y="2234675"/>
            <a:ext cx="1695000" cy="10179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None/>
            </a:pPr>
            <a:r>
              <a:rPr lang="en" sz="1000" b="1">
                <a:solidFill>
                  <a:srgbClr val="707070"/>
                </a:solidFill>
                <a:latin typeface="Open Sans"/>
                <a:ea typeface="Open Sans"/>
                <a:cs typeface="Open Sans"/>
                <a:sym typeface="Open Sans"/>
              </a:rPr>
              <a:t>Drive down your TCO</a:t>
            </a:r>
            <a:br>
              <a:rPr lang="en" sz="1000">
                <a:solidFill>
                  <a:srgbClr val="707070"/>
                </a:solidFill>
                <a:latin typeface="Open Sans"/>
                <a:ea typeface="Open Sans"/>
                <a:cs typeface="Open Sans"/>
                <a:sym typeface="Open Sans"/>
              </a:rPr>
            </a:br>
            <a:r>
              <a:rPr lang="en" sz="1000">
                <a:solidFill>
                  <a:srgbClr val="707070"/>
                </a:solidFill>
                <a:latin typeface="Open Sans"/>
                <a:ea typeface="Open Sans"/>
                <a:cs typeface="Open Sans"/>
                <a:sym typeface="Open Sans"/>
              </a:rPr>
              <a:t>Pay exactly for only what you use. Get operational agility with VNFs delivered and billed as a service</a:t>
            </a:r>
            <a:endParaRPr sz="1000">
              <a:solidFill>
                <a:srgbClr val="707070"/>
              </a:solidFill>
              <a:latin typeface="Open Sans"/>
              <a:ea typeface="Open Sans"/>
              <a:cs typeface="Open Sans"/>
              <a:sym typeface="Open Sans"/>
            </a:endParaRPr>
          </a:p>
        </p:txBody>
      </p:sp>
      <p:sp>
        <p:nvSpPr>
          <p:cNvPr id="477" name="Google Shape;477;p106"/>
          <p:cNvSpPr txBox="1"/>
          <p:nvPr/>
        </p:nvSpPr>
        <p:spPr>
          <a:xfrm>
            <a:off x="3607225" y="2234675"/>
            <a:ext cx="2181600" cy="10638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None/>
            </a:pPr>
            <a:r>
              <a:rPr lang="en" sz="1000" b="1">
                <a:solidFill>
                  <a:srgbClr val="707070"/>
                </a:solidFill>
                <a:latin typeface="Open Sans"/>
                <a:ea typeface="Open Sans"/>
                <a:cs typeface="Open Sans"/>
                <a:sym typeface="Open Sans"/>
              </a:rPr>
              <a:t>Get security + performance for your networks</a:t>
            </a:r>
            <a:br>
              <a:rPr lang="en" sz="1000">
                <a:solidFill>
                  <a:srgbClr val="707070"/>
                </a:solidFill>
                <a:latin typeface="Open Sans"/>
                <a:ea typeface="Open Sans"/>
                <a:cs typeface="Open Sans"/>
                <a:sym typeface="Open Sans"/>
              </a:rPr>
            </a:br>
            <a:r>
              <a:rPr lang="en" sz="1000">
                <a:solidFill>
                  <a:srgbClr val="707070"/>
                </a:solidFill>
                <a:latin typeface="Open Sans"/>
                <a:ea typeface="Open Sans"/>
                <a:cs typeface="Open Sans"/>
                <a:sym typeface="Open Sans"/>
              </a:rPr>
              <a:t>Cloudflare has a physical presence in over 200 cities across 90+ countries. Magic Transit delivers DDoS protection with integrated performance benefits</a:t>
            </a:r>
            <a:endParaRPr sz="1000">
              <a:solidFill>
                <a:srgbClr val="707070"/>
              </a:solidFill>
              <a:latin typeface="Open Sans"/>
              <a:ea typeface="Open Sans"/>
              <a:cs typeface="Open Sans"/>
              <a:sym typeface="Open Sans"/>
            </a:endParaRPr>
          </a:p>
          <a:p>
            <a:pPr marL="0" lvl="0" indent="0" algn="ctr" rtl="0">
              <a:spcBef>
                <a:spcPts val="600"/>
              </a:spcBef>
              <a:spcAft>
                <a:spcPts val="0"/>
              </a:spcAft>
              <a:buNone/>
            </a:pPr>
            <a:endParaRPr sz="1000">
              <a:solidFill>
                <a:srgbClr val="707070"/>
              </a:solidFill>
              <a:latin typeface="Open Sans"/>
              <a:ea typeface="Open Sans"/>
              <a:cs typeface="Open Sans"/>
              <a:sym typeface="Open Sans"/>
            </a:endParaRPr>
          </a:p>
          <a:p>
            <a:pPr marL="0" lvl="0" indent="0" algn="ctr" rtl="0">
              <a:spcBef>
                <a:spcPts val="600"/>
              </a:spcBef>
              <a:spcAft>
                <a:spcPts val="0"/>
              </a:spcAft>
              <a:buNone/>
            </a:pPr>
            <a:endParaRPr sz="1000">
              <a:solidFill>
                <a:srgbClr val="707070"/>
              </a:solidFill>
              <a:latin typeface="Open Sans"/>
              <a:ea typeface="Open Sans"/>
              <a:cs typeface="Open Sans"/>
              <a:sym typeface="Open Sans"/>
            </a:endParaRPr>
          </a:p>
        </p:txBody>
      </p:sp>
      <p:pic>
        <p:nvPicPr>
          <p:cNvPr id="478" name="Google Shape;478;p106"/>
          <p:cNvPicPr preferRelativeResize="0"/>
          <p:nvPr/>
        </p:nvPicPr>
        <p:blipFill>
          <a:blip r:embed="rId3">
            <a:alphaModFix/>
          </a:blip>
          <a:stretch>
            <a:fillRect/>
          </a:stretch>
        </p:blipFill>
        <p:spPr>
          <a:xfrm>
            <a:off x="4406038" y="1612274"/>
            <a:ext cx="583975" cy="585800"/>
          </a:xfrm>
          <a:prstGeom prst="rect">
            <a:avLst/>
          </a:prstGeom>
          <a:noFill/>
          <a:ln>
            <a:noFill/>
          </a:ln>
        </p:spPr>
      </p:pic>
      <p:pic>
        <p:nvPicPr>
          <p:cNvPr id="479" name="Google Shape;479;p106"/>
          <p:cNvPicPr preferRelativeResize="0"/>
          <p:nvPr/>
        </p:nvPicPr>
        <p:blipFill>
          <a:blip r:embed="rId4">
            <a:alphaModFix/>
          </a:blip>
          <a:stretch>
            <a:fillRect/>
          </a:stretch>
        </p:blipFill>
        <p:spPr>
          <a:xfrm>
            <a:off x="1950095" y="1632621"/>
            <a:ext cx="543402" cy="545111"/>
          </a:xfrm>
          <a:prstGeom prst="rect">
            <a:avLst/>
          </a:prstGeom>
          <a:noFill/>
          <a:ln>
            <a:noFill/>
          </a:ln>
        </p:spPr>
      </p:pic>
      <p:pic>
        <p:nvPicPr>
          <p:cNvPr id="480" name="Google Shape;480;p106"/>
          <p:cNvPicPr preferRelativeResize="0"/>
          <p:nvPr/>
        </p:nvPicPr>
        <p:blipFill>
          <a:blip r:embed="rId5">
            <a:alphaModFix/>
          </a:blip>
          <a:stretch>
            <a:fillRect/>
          </a:stretch>
        </p:blipFill>
        <p:spPr>
          <a:xfrm>
            <a:off x="6711100" y="1612286"/>
            <a:ext cx="583975" cy="58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5"/>
                                        </p:tgtEl>
                                        <p:attrNameLst>
                                          <p:attrName>style.visibility</p:attrName>
                                        </p:attrNameLst>
                                      </p:cBhvr>
                                      <p:to>
                                        <p:strVal val="visible"/>
                                      </p:to>
                                    </p:set>
                                    <p:animEffect transition="in" filter="fade">
                                      <p:cBhvr>
                                        <p:cTn id="7" dur="1000"/>
                                        <p:tgtEl>
                                          <p:spTgt spid="475"/>
                                        </p:tgtEl>
                                      </p:cBhvr>
                                    </p:animEffect>
                                  </p:childTnLst>
                                </p:cTn>
                              </p:par>
                              <p:par>
                                <p:cTn id="8" presetID="10" presetClass="entr" presetSubtype="0" fill="hold" nodeType="withEffect">
                                  <p:stCondLst>
                                    <p:cond delay="0"/>
                                  </p:stCondLst>
                                  <p:childTnLst>
                                    <p:set>
                                      <p:cBhvr>
                                        <p:cTn id="9" dur="1" fill="hold">
                                          <p:stCondLst>
                                            <p:cond delay="0"/>
                                          </p:stCondLst>
                                        </p:cTn>
                                        <p:tgtEl>
                                          <p:spTgt spid="479"/>
                                        </p:tgtEl>
                                        <p:attrNameLst>
                                          <p:attrName>style.visibility</p:attrName>
                                        </p:attrNameLst>
                                      </p:cBhvr>
                                      <p:to>
                                        <p:strVal val="visible"/>
                                      </p:to>
                                    </p:set>
                                    <p:animEffect transition="in" filter="fade">
                                      <p:cBhvr>
                                        <p:cTn id="10" dur="1000"/>
                                        <p:tgtEl>
                                          <p:spTgt spid="4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77"/>
                                        </p:tgtEl>
                                        <p:attrNameLst>
                                          <p:attrName>style.visibility</p:attrName>
                                        </p:attrNameLst>
                                      </p:cBhvr>
                                      <p:to>
                                        <p:strVal val="visible"/>
                                      </p:to>
                                    </p:set>
                                    <p:animEffect transition="in" filter="fade">
                                      <p:cBhvr>
                                        <p:cTn id="15" dur="1000"/>
                                        <p:tgtEl>
                                          <p:spTgt spid="477"/>
                                        </p:tgtEl>
                                      </p:cBhvr>
                                    </p:animEffect>
                                  </p:childTnLst>
                                </p:cTn>
                              </p:par>
                              <p:par>
                                <p:cTn id="16" presetID="10" presetClass="entr" presetSubtype="0" fill="hold" nodeType="withEffect">
                                  <p:stCondLst>
                                    <p:cond delay="0"/>
                                  </p:stCondLst>
                                  <p:childTnLst>
                                    <p:set>
                                      <p:cBhvr>
                                        <p:cTn id="17" dur="1" fill="hold">
                                          <p:stCondLst>
                                            <p:cond delay="0"/>
                                          </p:stCondLst>
                                        </p:cTn>
                                        <p:tgtEl>
                                          <p:spTgt spid="478"/>
                                        </p:tgtEl>
                                        <p:attrNameLst>
                                          <p:attrName>style.visibility</p:attrName>
                                        </p:attrNameLst>
                                      </p:cBhvr>
                                      <p:to>
                                        <p:strVal val="visible"/>
                                      </p:to>
                                    </p:set>
                                    <p:animEffect transition="in" filter="fade">
                                      <p:cBhvr>
                                        <p:cTn id="18" dur="1000"/>
                                        <p:tgtEl>
                                          <p:spTgt spid="47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76"/>
                                        </p:tgtEl>
                                        <p:attrNameLst>
                                          <p:attrName>style.visibility</p:attrName>
                                        </p:attrNameLst>
                                      </p:cBhvr>
                                      <p:to>
                                        <p:strVal val="visible"/>
                                      </p:to>
                                    </p:set>
                                    <p:animEffect transition="in" filter="fade">
                                      <p:cBhvr>
                                        <p:cTn id="23" dur="1000"/>
                                        <p:tgtEl>
                                          <p:spTgt spid="476"/>
                                        </p:tgtEl>
                                      </p:cBhvr>
                                    </p:animEffect>
                                  </p:childTnLst>
                                </p:cTn>
                              </p:par>
                              <p:par>
                                <p:cTn id="24" presetID="10" presetClass="entr" presetSubtype="0" fill="hold" nodeType="withEffect">
                                  <p:stCondLst>
                                    <p:cond delay="0"/>
                                  </p:stCondLst>
                                  <p:childTnLst>
                                    <p:set>
                                      <p:cBhvr>
                                        <p:cTn id="25" dur="1" fill="hold">
                                          <p:stCondLst>
                                            <p:cond delay="0"/>
                                          </p:stCondLst>
                                        </p:cTn>
                                        <p:tgtEl>
                                          <p:spTgt spid="480"/>
                                        </p:tgtEl>
                                        <p:attrNameLst>
                                          <p:attrName>style.visibility</p:attrName>
                                        </p:attrNameLst>
                                      </p:cBhvr>
                                      <p:to>
                                        <p:strVal val="visible"/>
                                      </p:to>
                                    </p:set>
                                    <p:animEffect transition="in" filter="fade">
                                      <p:cBhvr>
                                        <p:cTn id="26" dur="10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108"/>
          <p:cNvSpPr txBox="1">
            <a:spLocks noGrp="1"/>
          </p:cNvSpPr>
          <p:nvPr>
            <p:ph type="title" idx="4294967295"/>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Current Attack Coverage </a:t>
            </a:r>
            <a:endParaRPr/>
          </a:p>
        </p:txBody>
      </p:sp>
      <p:pic>
        <p:nvPicPr>
          <p:cNvPr id="510" name="Google Shape;510;p108"/>
          <p:cNvPicPr preferRelativeResize="0"/>
          <p:nvPr/>
        </p:nvPicPr>
        <p:blipFill>
          <a:blip r:embed="rId3">
            <a:alphaModFix/>
          </a:blip>
          <a:stretch>
            <a:fillRect/>
          </a:stretch>
        </p:blipFill>
        <p:spPr>
          <a:xfrm>
            <a:off x="4713788" y="271325"/>
            <a:ext cx="928825" cy="928825"/>
          </a:xfrm>
          <a:prstGeom prst="rect">
            <a:avLst/>
          </a:prstGeom>
          <a:noFill/>
          <a:ln>
            <a:noFill/>
          </a:ln>
        </p:spPr>
      </p:pic>
      <p:graphicFrame>
        <p:nvGraphicFramePr>
          <p:cNvPr id="511" name="Google Shape;511;p108"/>
          <p:cNvGraphicFramePr/>
          <p:nvPr/>
        </p:nvGraphicFramePr>
        <p:xfrm>
          <a:off x="533400" y="1627400"/>
          <a:ext cx="7954800" cy="2187580"/>
        </p:xfrm>
        <a:graphic>
          <a:graphicData uri="http://schemas.openxmlformats.org/drawingml/2006/table">
            <a:tbl>
              <a:tblPr>
                <a:noFill/>
                <a:tableStyleId>{83607CFE-96DB-47F0-9166-31DCAEF314E7}</a:tableStyleId>
              </a:tblPr>
              <a:tblGrid>
                <a:gridCol w="1988700">
                  <a:extLst>
                    <a:ext uri="{9D8B030D-6E8A-4147-A177-3AD203B41FA5}">
                      <a16:colId xmlns:a16="http://schemas.microsoft.com/office/drawing/2014/main" val="20000"/>
                    </a:ext>
                  </a:extLst>
                </a:gridCol>
                <a:gridCol w="1988700">
                  <a:extLst>
                    <a:ext uri="{9D8B030D-6E8A-4147-A177-3AD203B41FA5}">
                      <a16:colId xmlns:a16="http://schemas.microsoft.com/office/drawing/2014/main" val="20001"/>
                    </a:ext>
                  </a:extLst>
                </a:gridCol>
                <a:gridCol w="1988700">
                  <a:extLst>
                    <a:ext uri="{9D8B030D-6E8A-4147-A177-3AD203B41FA5}">
                      <a16:colId xmlns:a16="http://schemas.microsoft.com/office/drawing/2014/main" val="20002"/>
                    </a:ext>
                  </a:extLst>
                </a:gridCol>
                <a:gridCol w="1988700">
                  <a:extLst>
                    <a:ext uri="{9D8B030D-6E8A-4147-A177-3AD203B41FA5}">
                      <a16:colId xmlns:a16="http://schemas.microsoft.com/office/drawing/2014/main" val="20003"/>
                    </a:ext>
                  </a:extLst>
                </a:gridCol>
              </a:tblGrid>
              <a:tr h="150000">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UDP Fragment</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SNMPv2</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XMAS</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flood Payload</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50000">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DNS</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ACK*</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a:latin typeface="Open Sans"/>
                          <a:ea typeface="Open Sans"/>
                          <a:cs typeface="Open Sans"/>
                          <a:sym typeface="Open Sans"/>
                        </a:rPr>
                        <a:t>GRE</a:t>
                      </a:r>
                      <a:endParaRPr sz="1000">
                        <a:latin typeface="Open Sans"/>
                        <a:ea typeface="Open Sans"/>
                        <a:cs typeface="Open Sans"/>
                        <a:sym typeface="Open Sans"/>
                      </a:endParaRPr>
                    </a:p>
                  </a:txBody>
                  <a:tcPr marL="28575" marR="28575" marT="19050" marB="19050" anchor="b">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zzzz Payload</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50000">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NTP</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RPC</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RIP</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SPSS</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50000">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CLDAP</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RESET</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QOTD</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QUIC</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50000">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Memcached</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ICMP</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IPMI</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Dahua</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50000">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OpenVPN</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FIN</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WS-DISCOVERY</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VxWorks</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50000">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UDP</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NetBIOS</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Teeworlds</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XDisplayManager</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000000"/>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150000">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CharGEN</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MSSQL</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VSE</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BitTorrent</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150000">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SYN</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TFTP</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LOIC</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Ubiquity</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150000">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SSDP</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MDNS</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Teamspeak</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100">
                          <a:solidFill>
                            <a:srgbClr val="172B4D"/>
                          </a:solidFill>
                          <a:latin typeface="Open Sans"/>
                          <a:ea typeface="Open Sans"/>
                          <a:cs typeface="Open Sans"/>
                          <a:sym typeface="Open Sans"/>
                        </a:rPr>
                        <a:t>CoAP</a:t>
                      </a:r>
                      <a:endParaRPr sz="1100">
                        <a:solidFill>
                          <a:srgbClr val="172B4D"/>
                        </a:solidFill>
                        <a:latin typeface="Open Sans"/>
                        <a:ea typeface="Open Sans"/>
                        <a:cs typeface="Open Sans"/>
                        <a:sym typeface="Open Sans"/>
                      </a:endParaRPr>
                    </a:p>
                  </a:txBody>
                  <a:tcPr marL="28575" marR="28575" marT="19050" marB="19050">
                    <a:lnL w="9500" cap="flat" cmpd="sng">
                      <a:solidFill>
                        <a:srgbClr val="CCCCCC"/>
                      </a:solidFill>
                      <a:prstDash val="solid"/>
                      <a:round/>
                      <a:headEnd type="none" w="sm" len="sm"/>
                      <a:tailEnd type="none" w="sm" len="sm"/>
                    </a:lnL>
                    <a:lnR w="9500" cap="flat" cmpd="sng">
                      <a:solidFill>
                        <a:srgbClr val="CCCCCC"/>
                      </a:solidFill>
                      <a:prstDash val="solid"/>
                      <a:round/>
                      <a:headEnd type="none" w="sm" len="sm"/>
                      <a:tailEnd type="none" w="sm" len="sm"/>
                    </a:lnR>
                    <a:lnT w="9500" cap="flat" cmpd="sng">
                      <a:solidFill>
                        <a:srgbClr val="CCCCCC"/>
                      </a:solidFill>
                      <a:prstDash val="solid"/>
                      <a:round/>
                      <a:headEnd type="none" w="sm" len="sm"/>
                      <a:tailEnd type="none" w="sm" len="sm"/>
                    </a:lnT>
                    <a:lnB w="9500"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10"/>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Summary - Key Features</a:t>
            </a:r>
            <a:endParaRPr/>
          </a:p>
        </p:txBody>
      </p:sp>
      <p:sp>
        <p:nvSpPr>
          <p:cNvPr id="524" name="Google Shape;524;p110"/>
          <p:cNvSpPr txBox="1"/>
          <p:nvPr/>
        </p:nvSpPr>
        <p:spPr>
          <a:xfrm>
            <a:off x="457200" y="1200150"/>
            <a:ext cx="3999600" cy="33585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600"/>
              </a:spcBef>
              <a:spcAft>
                <a:spcPts val="0"/>
              </a:spcAft>
              <a:buClr>
                <a:srgbClr val="707070"/>
              </a:buClr>
              <a:buSzPts val="1400"/>
              <a:buFont typeface="Open Sans"/>
              <a:buChar char="●"/>
            </a:pPr>
            <a:r>
              <a:rPr lang="en">
                <a:solidFill>
                  <a:srgbClr val="707070"/>
                </a:solidFill>
                <a:latin typeface="Open Sans"/>
                <a:ea typeface="Open Sans"/>
                <a:cs typeface="Open Sans"/>
                <a:sym typeface="Open Sans"/>
              </a:rPr>
              <a:t>DDoS mitigation capacity &gt; 30 Tbps</a:t>
            </a:r>
            <a:endParaRPr>
              <a:solidFill>
                <a:srgbClr val="707070"/>
              </a:solidFill>
              <a:latin typeface="Open Sans"/>
              <a:ea typeface="Open Sans"/>
              <a:cs typeface="Open Sans"/>
              <a:sym typeface="Open Sans"/>
            </a:endParaRPr>
          </a:p>
          <a:p>
            <a:pPr marL="457200" lvl="0" indent="-317500" algn="l" rtl="0">
              <a:lnSpc>
                <a:spcPct val="150000"/>
              </a:lnSpc>
              <a:spcBef>
                <a:spcPts val="0"/>
              </a:spcBef>
              <a:spcAft>
                <a:spcPts val="0"/>
              </a:spcAft>
              <a:buClr>
                <a:srgbClr val="707070"/>
              </a:buClr>
              <a:buSzPts val="1400"/>
              <a:buFont typeface="Open Sans"/>
              <a:buChar char="●"/>
            </a:pPr>
            <a:r>
              <a:rPr lang="en">
                <a:solidFill>
                  <a:srgbClr val="707070"/>
                </a:solidFill>
                <a:latin typeface="Open Sans"/>
                <a:ea typeface="Open Sans"/>
                <a:cs typeface="Open Sans"/>
                <a:sym typeface="Open Sans"/>
              </a:rPr>
              <a:t>Mitigate most attacks in &lt; 10 seconds</a:t>
            </a:r>
            <a:endParaRPr>
              <a:solidFill>
                <a:srgbClr val="707070"/>
              </a:solidFill>
              <a:latin typeface="Open Sans"/>
              <a:ea typeface="Open Sans"/>
              <a:cs typeface="Open Sans"/>
              <a:sym typeface="Open Sans"/>
            </a:endParaRPr>
          </a:p>
          <a:p>
            <a:pPr marL="457200" lvl="0" indent="-317500" algn="l" rtl="0">
              <a:lnSpc>
                <a:spcPct val="150000"/>
              </a:lnSpc>
              <a:spcBef>
                <a:spcPts val="0"/>
              </a:spcBef>
              <a:spcAft>
                <a:spcPts val="0"/>
              </a:spcAft>
              <a:buClr>
                <a:srgbClr val="707070"/>
              </a:buClr>
              <a:buSzPts val="1400"/>
              <a:buFont typeface="Open Sans"/>
              <a:buChar char="●"/>
            </a:pPr>
            <a:r>
              <a:rPr lang="en">
                <a:solidFill>
                  <a:srgbClr val="707070"/>
                </a:solidFill>
                <a:latin typeface="Open Sans"/>
                <a:ea typeface="Open Sans"/>
                <a:cs typeface="Open Sans"/>
                <a:sym typeface="Open Sans"/>
              </a:rPr>
              <a:t>Sub-second threat detection</a:t>
            </a:r>
            <a:endParaRPr>
              <a:solidFill>
                <a:srgbClr val="707070"/>
              </a:solidFill>
              <a:latin typeface="Open Sans"/>
              <a:ea typeface="Open Sans"/>
              <a:cs typeface="Open Sans"/>
              <a:sym typeface="Open Sans"/>
            </a:endParaRPr>
          </a:p>
          <a:p>
            <a:pPr marL="457200" lvl="0" indent="-317500" algn="l" rtl="0">
              <a:lnSpc>
                <a:spcPct val="150000"/>
              </a:lnSpc>
              <a:spcBef>
                <a:spcPts val="0"/>
              </a:spcBef>
              <a:spcAft>
                <a:spcPts val="0"/>
              </a:spcAft>
              <a:buClr>
                <a:srgbClr val="707070"/>
              </a:buClr>
              <a:buSzPts val="1400"/>
              <a:buFont typeface="Open Sans"/>
              <a:buChar char="●"/>
            </a:pPr>
            <a:r>
              <a:rPr lang="en">
                <a:solidFill>
                  <a:srgbClr val="707070"/>
                </a:solidFill>
                <a:latin typeface="Open Sans"/>
                <a:ea typeface="Open Sans"/>
                <a:cs typeface="Open Sans"/>
                <a:sym typeface="Open Sans"/>
              </a:rPr>
              <a:t>BGP routing and GRE encapsulation</a:t>
            </a:r>
            <a:endParaRPr>
              <a:solidFill>
                <a:srgbClr val="707070"/>
              </a:solidFill>
              <a:latin typeface="Open Sans"/>
              <a:ea typeface="Open Sans"/>
              <a:cs typeface="Open Sans"/>
              <a:sym typeface="Open Sans"/>
            </a:endParaRPr>
          </a:p>
          <a:p>
            <a:pPr marL="457200" lvl="0" indent="0" algn="l" rtl="0">
              <a:lnSpc>
                <a:spcPct val="150000"/>
              </a:lnSpc>
              <a:spcBef>
                <a:spcPts val="600"/>
              </a:spcBef>
              <a:spcAft>
                <a:spcPts val="0"/>
              </a:spcAft>
              <a:buNone/>
            </a:pPr>
            <a:endParaRPr>
              <a:solidFill>
                <a:srgbClr val="707070"/>
              </a:solidFill>
              <a:latin typeface="Open Sans"/>
              <a:ea typeface="Open Sans"/>
              <a:cs typeface="Open Sans"/>
              <a:sym typeface="Open Sans"/>
            </a:endParaRPr>
          </a:p>
        </p:txBody>
      </p:sp>
      <p:sp>
        <p:nvSpPr>
          <p:cNvPr id="525" name="Google Shape;525;p110"/>
          <p:cNvSpPr txBox="1"/>
          <p:nvPr/>
        </p:nvSpPr>
        <p:spPr>
          <a:xfrm>
            <a:off x="4687225" y="1200150"/>
            <a:ext cx="3999600" cy="33585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600"/>
              </a:spcBef>
              <a:spcAft>
                <a:spcPts val="0"/>
              </a:spcAft>
              <a:buClr>
                <a:srgbClr val="707070"/>
              </a:buClr>
              <a:buSzPts val="1400"/>
              <a:buFont typeface="Open Sans"/>
              <a:buChar char="●"/>
            </a:pPr>
            <a:r>
              <a:rPr lang="en">
                <a:solidFill>
                  <a:srgbClr val="707070"/>
                </a:solidFill>
                <a:latin typeface="Open Sans"/>
                <a:ea typeface="Open Sans"/>
                <a:cs typeface="Open Sans"/>
                <a:sym typeface="Open Sans"/>
              </a:rPr>
              <a:t>Native integration with L7 services (CDN, WAF, Bot Management, etc.)</a:t>
            </a:r>
            <a:endParaRPr>
              <a:solidFill>
                <a:srgbClr val="707070"/>
              </a:solidFill>
              <a:latin typeface="Open Sans"/>
              <a:ea typeface="Open Sans"/>
              <a:cs typeface="Open Sans"/>
              <a:sym typeface="Open Sans"/>
            </a:endParaRPr>
          </a:p>
          <a:p>
            <a:pPr marL="457200" lvl="0" indent="-317500" algn="l" rtl="0">
              <a:lnSpc>
                <a:spcPct val="150000"/>
              </a:lnSpc>
              <a:spcBef>
                <a:spcPts val="0"/>
              </a:spcBef>
              <a:spcAft>
                <a:spcPts val="0"/>
              </a:spcAft>
              <a:buClr>
                <a:srgbClr val="707070"/>
              </a:buClr>
              <a:buSzPts val="1400"/>
              <a:buFont typeface="Open Sans"/>
              <a:buChar char="●"/>
            </a:pPr>
            <a:r>
              <a:rPr lang="en">
                <a:solidFill>
                  <a:srgbClr val="707070"/>
                </a:solidFill>
                <a:latin typeface="Open Sans"/>
                <a:ea typeface="Open Sans"/>
                <a:cs typeface="Open Sans"/>
                <a:sym typeface="Open Sans"/>
              </a:rPr>
              <a:t>Support for all IP services (TCP, UDP, IPSec, VoIP, custom protocols)</a:t>
            </a:r>
            <a:endParaRPr>
              <a:solidFill>
                <a:srgbClr val="707070"/>
              </a:solidFill>
              <a:latin typeface="Open Sans"/>
              <a:ea typeface="Open Sans"/>
              <a:cs typeface="Open Sans"/>
              <a:sym typeface="Open Sans"/>
            </a:endParaRPr>
          </a:p>
          <a:p>
            <a:pPr marL="0" lvl="0" indent="0" algn="l" rtl="0">
              <a:lnSpc>
                <a:spcPct val="150000"/>
              </a:lnSpc>
              <a:spcBef>
                <a:spcPts val="600"/>
              </a:spcBef>
              <a:spcAft>
                <a:spcPts val="0"/>
              </a:spcAft>
              <a:buNone/>
            </a:pPr>
            <a:endParaRPr>
              <a:solidFill>
                <a:srgbClr val="707070"/>
              </a:solidFill>
              <a:latin typeface="Open Sans"/>
              <a:ea typeface="Open Sans"/>
              <a:cs typeface="Open Sans"/>
              <a:sym typeface="Open Sans"/>
            </a:endParaRPr>
          </a:p>
          <a:p>
            <a:pPr marL="0" lvl="0" indent="0" algn="l" rtl="0">
              <a:lnSpc>
                <a:spcPct val="150000"/>
              </a:lnSpc>
              <a:spcBef>
                <a:spcPts val="600"/>
              </a:spcBef>
              <a:spcAft>
                <a:spcPts val="0"/>
              </a:spcAft>
              <a:buNone/>
            </a:pP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oudflare Presentation (whi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oudFlare widescreen white">
  <a:themeElements>
    <a:clrScheme name="cf-new-color-palette-v2">
      <a:dk1>
        <a:srgbClr val="404041"/>
      </a:dk1>
      <a:lt1>
        <a:srgbClr val="FFFFFF"/>
      </a:lt1>
      <a:dk2>
        <a:srgbClr val="404041"/>
      </a:dk2>
      <a:lt2>
        <a:srgbClr val="E5E7E5"/>
      </a:lt2>
      <a:accent1>
        <a:srgbClr val="408BC9"/>
      </a:accent1>
      <a:accent2>
        <a:srgbClr val="F69259"/>
      </a:accent2>
      <a:accent3>
        <a:srgbClr val="F16975"/>
      </a:accent3>
      <a:accent4>
        <a:srgbClr val="85CBA8"/>
      </a:accent4>
      <a:accent5>
        <a:srgbClr val="76C3E2"/>
      </a:accent5>
      <a:accent6>
        <a:srgbClr val="8176B5"/>
      </a:accent6>
      <a:hlink>
        <a:srgbClr val="408BC9"/>
      </a:hlink>
      <a:folHlink>
        <a:srgbClr val="408B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loudflare Presentation (whi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loudflare Presentation (whi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loudFlare widescreen white">
  <a:themeElements>
    <a:clrScheme name="cf-new-color-palette-v2">
      <a:dk1>
        <a:srgbClr val="404041"/>
      </a:dk1>
      <a:lt1>
        <a:srgbClr val="FFFFFF"/>
      </a:lt1>
      <a:dk2>
        <a:srgbClr val="404041"/>
      </a:dk2>
      <a:lt2>
        <a:srgbClr val="E5E7E5"/>
      </a:lt2>
      <a:accent1>
        <a:srgbClr val="408BC9"/>
      </a:accent1>
      <a:accent2>
        <a:srgbClr val="F69259"/>
      </a:accent2>
      <a:accent3>
        <a:srgbClr val="F16975"/>
      </a:accent3>
      <a:accent4>
        <a:srgbClr val="85CBA8"/>
      </a:accent4>
      <a:accent5>
        <a:srgbClr val="76C3E2"/>
      </a:accent5>
      <a:accent6>
        <a:srgbClr val="8176B5"/>
      </a:accent6>
      <a:hlink>
        <a:srgbClr val="408BC9"/>
      </a:hlink>
      <a:folHlink>
        <a:srgbClr val="408B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1463</Words>
  <Application>Microsoft Office PowerPoint</Application>
  <PresentationFormat>On-screen Show (16:9)</PresentationFormat>
  <Paragraphs>151</Paragraphs>
  <Slides>10</Slides>
  <Notes>10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10</vt:i4>
      </vt:variant>
    </vt:vector>
  </HeadingPairs>
  <TitlesOfParts>
    <vt:vector size="24" baseType="lpstr">
      <vt:lpstr>Open Sans SemiBold</vt:lpstr>
      <vt:lpstr>Arial</vt:lpstr>
      <vt:lpstr>Helvetica Neue</vt:lpstr>
      <vt:lpstr>Open Sans</vt:lpstr>
      <vt:lpstr>Calibri</vt:lpstr>
      <vt:lpstr>Helvetica Neue Light</vt:lpstr>
      <vt:lpstr>Open Sans Light</vt:lpstr>
      <vt:lpstr>IBM Plex Sans</vt:lpstr>
      <vt:lpstr>Simple Light</vt:lpstr>
      <vt:lpstr>Cloudflare Presentation (white)</vt:lpstr>
      <vt:lpstr>CloudFlare widescreen white</vt:lpstr>
      <vt:lpstr>Cloudflare Presentation (white)</vt:lpstr>
      <vt:lpstr>Cloudflare Presentation (white)</vt:lpstr>
      <vt:lpstr>CloudFlare widescreen white</vt:lpstr>
      <vt:lpstr>Cloudflare Magic Transit Extend the power of Cloudflare to your on-prem networks</vt:lpstr>
      <vt:lpstr>Global anycast network </vt:lpstr>
      <vt:lpstr>Extending Cloudflare to networks</vt:lpstr>
      <vt:lpstr>Cloudflare’s battle-tested network stack, in front of customers’ data center</vt:lpstr>
      <vt:lpstr>Connect:  Using BGP route announcements customer network traffic is ingested by Cloudflare  Protect and Process: All traffic inspected for attacks automatically and immediately  Accelerate: Clean traffic is routed back to the customer network over Cloudflare. Anycast GRE tunnels deliver traffic to the customer network</vt:lpstr>
      <vt:lpstr>The Cloudflare difference</vt:lpstr>
      <vt:lpstr>Benefits</vt:lpstr>
      <vt:lpstr>Current Attack Coverage </vt:lpstr>
      <vt:lpstr>Summary - Key Features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Cloudflare Magic Transit Extend the power of Cloudflare to your on-prem networks</dc:title>
  <cp:lastModifiedBy>Kristina Scott</cp:lastModifiedBy>
  <cp:revision>1</cp:revision>
  <dcterms:modified xsi:type="dcterms:W3CDTF">2020-03-19T23:48:22Z</dcterms:modified>
</cp:coreProperties>
</file>