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 id="2147483711" r:id="rId2"/>
    <p:sldMasterId id="2147483712"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embeddedFontLst>
    <p:embeddedFont>
      <p:font typeface="Helvetica Neue Light" panose="020B0604020202020204" charset="0"/>
      <p:regular r:id="rId20"/>
      <p:bold r:id="rId21"/>
      <p:italic r:id="rId22"/>
      <p:boldItalic r:id="rId23"/>
    </p:embeddedFont>
    <p:embeddedFont>
      <p:font typeface="Open Sans" panose="020B0604020202020204" charset="0"/>
      <p:regular r:id="rId24"/>
      <p:bold r:id="rId25"/>
      <p:italic r:id="rId26"/>
      <p:boldItalic r:id="rId27"/>
    </p:embeddedFont>
    <p:embeddedFont>
      <p:font typeface="Open Sans Light" panose="020B0604020202020204" charset="0"/>
      <p:regular r:id="rId28"/>
      <p:bold r:id="rId29"/>
      <p:italic r:id="rId30"/>
      <p:boldItalic r:id="rId31"/>
    </p:embeddedFont>
    <p:embeddedFont>
      <p:font typeface="Open Sans SemiBold"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hul Deshmukh"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83" d="100"/>
          <a:sy n="83" d="100"/>
        </p:scale>
        <p:origin x="80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2624940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2624940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customer-facing deck.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c037121c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c037121c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bbad00f59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7bbad00f59_0_4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solidFill>
                  <a:schemeClr val="dk1"/>
                </a:solidFill>
              </a:rPr>
              <a:t>Our Core security pillars which enables our customers to develop a strong security posture are Cloudflare for Infrastructure and Cloudflare for Teams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bbad00f59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7bbad00f59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a:solidFill>
                  <a:srgbClr val="404041"/>
                </a:solidFill>
                <a:latin typeface="Open Sans"/>
                <a:ea typeface="Open Sans"/>
                <a:cs typeface="Open Sans"/>
                <a:sym typeface="Open Sans"/>
              </a:rPr>
              <a:t>What are the problems are we solving?</a:t>
            </a:r>
            <a:endParaRPr sz="1200">
              <a:solidFill>
                <a:srgbClr val="404041"/>
              </a:solidFill>
              <a:latin typeface="Open Sans"/>
              <a:ea typeface="Open Sans"/>
              <a:cs typeface="Open Sans"/>
              <a:sym typeface="Open Sans"/>
            </a:endParaRPr>
          </a:p>
          <a:p>
            <a:pPr marL="457200" lvl="0" indent="-298450" algn="l" rtl="0">
              <a:lnSpc>
                <a:spcPct val="115000"/>
              </a:lnSpc>
              <a:spcBef>
                <a:spcPts val="1200"/>
              </a:spcBef>
              <a:spcAft>
                <a:spcPts val="0"/>
              </a:spcAft>
              <a:buClr>
                <a:schemeClr val="dk1"/>
              </a:buClr>
              <a:buSzPts val="1100"/>
              <a:buChar char="●"/>
            </a:pPr>
            <a:r>
              <a:rPr lang="en" sz="1200">
                <a:solidFill>
                  <a:srgbClr val="404041"/>
                </a:solidFill>
                <a:latin typeface="Open Sans"/>
                <a:ea typeface="Open Sans"/>
                <a:cs typeface="Open Sans"/>
                <a:sym typeface="Open Sans"/>
              </a:rPr>
              <a:t>Security threats: Corporate networks and devices are not secure from security threats on the Internet</a:t>
            </a:r>
            <a:endParaRPr sz="1200">
              <a:solidFill>
                <a:srgbClr val="40404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Char char="●"/>
            </a:pPr>
            <a:r>
              <a:rPr lang="en" sz="1200">
                <a:solidFill>
                  <a:srgbClr val="404041"/>
                </a:solidFill>
                <a:latin typeface="Open Sans"/>
                <a:ea typeface="Open Sans"/>
                <a:cs typeface="Open Sans"/>
                <a:sym typeface="Open Sans"/>
              </a:rPr>
              <a:t>Lack of visibility: No visibility into how your internet is being used? Where are corporate devices going?</a:t>
            </a:r>
            <a:endParaRPr sz="1200">
              <a:solidFill>
                <a:srgbClr val="40404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Char char="●"/>
            </a:pPr>
            <a:r>
              <a:rPr lang="en" sz="1200">
                <a:solidFill>
                  <a:srgbClr val="404041"/>
                </a:solidFill>
                <a:latin typeface="Open Sans"/>
                <a:ea typeface="Open Sans"/>
                <a:cs typeface="Open Sans"/>
                <a:sym typeface="Open Sans"/>
              </a:rPr>
              <a:t>Expensive: MPLS links to send traffic to a central data center is expensive</a:t>
            </a:r>
            <a:endParaRPr sz="1200">
              <a:solidFill>
                <a:srgbClr val="40404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Char char="●"/>
            </a:pPr>
            <a:r>
              <a:rPr lang="en" sz="1200">
                <a:solidFill>
                  <a:srgbClr val="404041"/>
                </a:solidFill>
                <a:latin typeface="Open Sans"/>
                <a:ea typeface="Open Sans"/>
                <a:cs typeface="Open Sans"/>
                <a:sym typeface="Open Sans"/>
              </a:rPr>
              <a:t>Performance: Backhauling traffic to one places slows things down</a:t>
            </a:r>
            <a:endParaRPr sz="1200">
              <a:solidFill>
                <a:srgbClr val="40404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Char char="●"/>
            </a:pPr>
            <a:r>
              <a:rPr lang="en" sz="1200">
                <a:solidFill>
                  <a:srgbClr val="404041"/>
                </a:solidFill>
                <a:latin typeface="Open Sans"/>
                <a:ea typeface="Open Sans"/>
                <a:cs typeface="Open Sans"/>
                <a:sym typeface="Open Sans"/>
              </a:rPr>
              <a:t>DLP: Intellectual property may get leaked</a:t>
            </a:r>
            <a:endParaRPr sz="1200">
              <a:solidFill>
                <a:srgbClr val="404041"/>
              </a:solidFill>
              <a:latin typeface="Open Sans"/>
              <a:ea typeface="Open Sans"/>
              <a:cs typeface="Open Sans"/>
              <a:sym typeface="Open Sans"/>
            </a:endParaRPr>
          </a:p>
          <a:p>
            <a:pPr marL="0" lvl="0" indent="0" algn="l" rtl="0">
              <a:lnSpc>
                <a:spcPct val="115000"/>
              </a:lnSpc>
              <a:spcBef>
                <a:spcPts val="1200"/>
              </a:spcBef>
              <a:spcAft>
                <a:spcPts val="0"/>
              </a:spcAft>
              <a:buNone/>
            </a:pPr>
            <a:endParaRPr sz="1200">
              <a:solidFill>
                <a:srgbClr val="40404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200">
                <a:solidFill>
                  <a:srgbClr val="404041"/>
                </a:solidFill>
                <a:latin typeface="Open Sans"/>
                <a:ea typeface="Open Sans"/>
                <a:cs typeface="Open Sans"/>
                <a:sym typeface="Open Sans"/>
              </a:rPr>
              <a:t>Before</a:t>
            </a:r>
            <a:endParaRPr sz="1200">
              <a:solidFill>
                <a:srgbClr val="404041"/>
              </a:solidFill>
              <a:latin typeface="Open Sans"/>
              <a:ea typeface="Open Sans"/>
              <a:cs typeface="Open Sans"/>
              <a:sym typeface="Open Sans"/>
            </a:endParaRPr>
          </a:p>
          <a:p>
            <a:pPr marL="0" lvl="0" indent="0" algn="l" rtl="0">
              <a:spcBef>
                <a:spcPts val="600"/>
              </a:spcBef>
              <a:spcAft>
                <a:spcPts val="0"/>
              </a:spcAft>
              <a:buNone/>
            </a:pPr>
            <a:r>
              <a:rPr lang="en" sz="1200">
                <a:solidFill>
                  <a:srgbClr val="404041"/>
                </a:solidFill>
                <a:latin typeface="Open Sans"/>
                <a:ea typeface="Open Sans"/>
                <a:cs typeface="Open Sans"/>
                <a:sym typeface="Open Sans"/>
              </a:rPr>
              <a:t>Internet Gateway</a:t>
            </a:r>
            <a:endParaRPr sz="1200">
              <a:solidFill>
                <a:srgbClr val="404041"/>
              </a:solidFill>
              <a:latin typeface="Open Sans"/>
              <a:ea typeface="Open Sans"/>
              <a:cs typeface="Open Sans"/>
              <a:sym typeface="Open Sans"/>
            </a:endParaRPr>
          </a:p>
          <a:p>
            <a:pPr marL="457200" lvl="0" indent="-304800" algn="l" rtl="0">
              <a:spcBef>
                <a:spcPts val="60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Deploy endpoint security solutions on every device</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Backhaul all Internet-bound traffic over MPLS</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Filter traffic through hardware gateways</a:t>
            </a:r>
            <a:endParaRPr sz="1200">
              <a:solidFill>
                <a:srgbClr val="404041"/>
              </a:solidFill>
              <a:latin typeface="Open Sans"/>
              <a:ea typeface="Open Sans"/>
              <a:cs typeface="Open Sans"/>
              <a:sym typeface="Open Sans"/>
            </a:endParaRPr>
          </a:p>
          <a:p>
            <a:pPr marL="0" lvl="0" indent="0" algn="l" rtl="0">
              <a:spcBef>
                <a:spcPts val="600"/>
              </a:spcBef>
              <a:spcAft>
                <a:spcPts val="0"/>
              </a:spcAft>
              <a:buNone/>
            </a:pPr>
            <a:endParaRPr sz="1200">
              <a:solidFill>
                <a:srgbClr val="404041"/>
              </a:solidFill>
              <a:latin typeface="Open Sans"/>
              <a:ea typeface="Open Sans"/>
              <a:cs typeface="Open Sans"/>
              <a:sym typeface="Open Sans"/>
            </a:endParaRPr>
          </a:p>
          <a:p>
            <a:pPr marL="0" lvl="0" indent="0" algn="l" rtl="0">
              <a:spcBef>
                <a:spcPts val="600"/>
              </a:spcBef>
              <a:spcAft>
                <a:spcPts val="0"/>
              </a:spcAft>
              <a:buNone/>
            </a:pPr>
            <a:r>
              <a:rPr lang="en" sz="1200">
                <a:solidFill>
                  <a:srgbClr val="404041"/>
                </a:solidFill>
                <a:latin typeface="Open Sans"/>
                <a:ea typeface="Open Sans"/>
                <a:cs typeface="Open Sans"/>
                <a:sym typeface="Open Sans"/>
              </a:rPr>
              <a:t>Data across both</a:t>
            </a:r>
            <a:endParaRPr sz="1200">
              <a:solidFill>
                <a:srgbClr val="404041"/>
              </a:solidFill>
              <a:latin typeface="Open Sans"/>
              <a:ea typeface="Open Sans"/>
              <a:cs typeface="Open Sans"/>
              <a:sym typeface="Open Sans"/>
            </a:endParaRPr>
          </a:p>
          <a:p>
            <a:pPr marL="457200" lvl="0" indent="-304800" algn="l" rtl="0">
              <a:spcBef>
                <a:spcPts val="60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Backhaul all traffic from branch offices to headquarters, where legacy hardware appliances inspect traffic, often via MPLS </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Inspect all traffic in centralized, on-premise, DLP equipment</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Configure manual access controls for each environment</a:t>
            </a:r>
            <a:endParaRPr sz="1200">
              <a:solidFill>
                <a:srgbClr val="404041"/>
              </a:solidFill>
              <a:latin typeface="Open Sans"/>
              <a:ea typeface="Open Sans"/>
              <a:cs typeface="Open Sans"/>
              <a:sym typeface="Open Sans"/>
            </a:endParaRPr>
          </a:p>
          <a:p>
            <a:pPr marL="0" lvl="0" indent="0" algn="l" rtl="0">
              <a:spcBef>
                <a:spcPts val="600"/>
              </a:spcBef>
              <a:spcAft>
                <a:spcPts val="0"/>
              </a:spcAft>
              <a:buNone/>
            </a:pPr>
            <a:r>
              <a:rPr lang="en" sz="1200">
                <a:solidFill>
                  <a:srgbClr val="404041"/>
                </a:solidFill>
                <a:latin typeface="Open Sans"/>
                <a:ea typeface="Open Sans"/>
                <a:cs typeface="Open Sans"/>
                <a:sym typeface="Open Sans"/>
              </a:rPr>
              <a:t>After</a:t>
            </a:r>
            <a:endParaRPr sz="1200">
              <a:solidFill>
                <a:srgbClr val="404041"/>
              </a:solidFill>
              <a:latin typeface="Open Sans"/>
              <a:ea typeface="Open Sans"/>
              <a:cs typeface="Open Sans"/>
              <a:sym typeface="Open Sans"/>
            </a:endParaRPr>
          </a:p>
          <a:p>
            <a:pPr marL="457200" lvl="0" indent="-304800" algn="l" rtl="0">
              <a:spcBef>
                <a:spcPts val="60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No need. Configure corporate network to catch security threats using DNS filtering </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Internet bound traffic routes to closest Cloudflare data center where traffic is routed using our Argo smart routing technology ,  no need for expensive MPLS links</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Filter traffic through hardware gateways - No hardware, all traffic goes to closest Cloudflare data center, apply security policies without worrying about scale and acquiring expensive hardware</a:t>
            </a:r>
            <a:endParaRPr sz="1200" b="1">
              <a:latin typeface="Open Sans"/>
              <a:ea typeface="Open Sans"/>
              <a:cs typeface="Open Sans"/>
              <a:sym typeface="Open Sans"/>
            </a:endParaRPr>
          </a:p>
          <a:p>
            <a:pPr marL="0" lvl="0" indent="0" algn="l" rtl="0">
              <a:spcBef>
                <a:spcPts val="0"/>
              </a:spcBef>
              <a:spcAft>
                <a:spcPts val="0"/>
              </a:spcAft>
              <a:buNone/>
            </a:pPr>
            <a:endParaRPr sz="1200" b="1">
              <a:latin typeface="Open Sans"/>
              <a:ea typeface="Open Sans"/>
              <a:cs typeface="Open Sans"/>
              <a:sym typeface="Open Sans"/>
            </a:endParaRPr>
          </a:p>
          <a:p>
            <a:pPr marL="0" lvl="0" indent="0" algn="l" rtl="0">
              <a:spcBef>
                <a:spcPts val="0"/>
              </a:spcBef>
              <a:spcAft>
                <a:spcPts val="0"/>
              </a:spcAft>
              <a:buNone/>
            </a:pPr>
            <a:endParaRPr sz="1200" b="1">
              <a:latin typeface="Open Sans"/>
              <a:ea typeface="Open Sans"/>
              <a:cs typeface="Open Sans"/>
              <a:sym typeface="Open Sans"/>
            </a:endParaRPr>
          </a:p>
          <a:p>
            <a:pPr marL="0" lvl="0" indent="0" algn="l" rtl="0">
              <a:spcBef>
                <a:spcPts val="0"/>
              </a:spcBef>
              <a:spcAft>
                <a:spcPts val="0"/>
              </a:spcAft>
              <a:buNone/>
            </a:pPr>
            <a:r>
              <a:rPr lang="en" sz="1200" b="1">
                <a:latin typeface="Open Sans"/>
                <a:ea typeface="Open Sans"/>
                <a:cs typeface="Open Sans"/>
                <a:sym typeface="Open Sans"/>
              </a:rPr>
              <a:t>Talk Track</a:t>
            </a:r>
            <a:endParaRPr sz="1200" b="1">
              <a:latin typeface="Open Sans"/>
              <a:ea typeface="Open Sans"/>
              <a:cs typeface="Open Sans"/>
              <a:sym typeface="Open Sans"/>
            </a:endParaRPr>
          </a:p>
          <a:p>
            <a:pPr marL="0" lvl="0" indent="0" algn="l" rtl="0">
              <a:spcBef>
                <a:spcPts val="0"/>
              </a:spcBef>
              <a:spcAft>
                <a:spcPts val="0"/>
              </a:spcAft>
              <a:buNone/>
            </a:pPr>
            <a:r>
              <a:rPr lang="en" sz="1200">
                <a:latin typeface="Open Sans Light"/>
                <a:ea typeface="Open Sans Light"/>
                <a:cs typeface="Open Sans Light"/>
                <a:sym typeface="Open Sans Light"/>
              </a:rPr>
              <a:t>Securing internal applications using a VPN is complex, lacks granular control, and doesn’t meet the performance needs of mobile users. To solve these problems is why Cloudflare created Cloudflare Access.</a:t>
            </a: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r>
              <a:rPr lang="en" sz="1200">
                <a:latin typeface="Open Sans Light"/>
                <a:ea typeface="Open Sans Light"/>
                <a:cs typeface="Open Sans Light"/>
                <a:sym typeface="Open Sans Light"/>
              </a:rPr>
              <a:t>Cloudflare Access protects internal resources without having to setup a VPN. With Cloudflare Access, only authenticated users with the required permissions are able to access specific resources behind the Cloudflare edge. Support for existing identity providers such as OneLogin, Google, GSuite, Github and more ensures the right users have easy and instant access regardless of physical location.</a:t>
            </a: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endParaRPr sz="1200">
              <a:latin typeface="Open Sans Light"/>
              <a:ea typeface="Open Sans Light"/>
              <a:cs typeface="Open Sans Light"/>
              <a:sym typeface="Open Sans Light"/>
            </a:endParaRPr>
          </a:p>
          <a:p>
            <a:pPr marL="0" lvl="0" indent="0" algn="l" rtl="0">
              <a:spcBef>
                <a:spcPts val="0"/>
              </a:spcBef>
              <a:spcAft>
                <a:spcPts val="0"/>
              </a:spcAft>
              <a:buNone/>
            </a:pPr>
            <a:endParaRPr sz="1200">
              <a:latin typeface="Open Sans Light"/>
              <a:ea typeface="Open Sans Light"/>
              <a:cs typeface="Open Sans Light"/>
              <a:sym typeface="Open Sans 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c0371216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7c0371216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a:solidFill>
                  <a:srgbClr val="404041"/>
                </a:solidFill>
                <a:latin typeface="Open Sans"/>
                <a:ea typeface="Open Sans"/>
                <a:cs typeface="Open Sans"/>
                <a:sym typeface="Open Sans"/>
              </a:rPr>
              <a:t>What are the problems are we solving?</a:t>
            </a:r>
            <a:endParaRPr sz="1200">
              <a:solidFill>
                <a:srgbClr val="404041"/>
              </a:solidFill>
              <a:latin typeface="Open Sans"/>
              <a:ea typeface="Open Sans"/>
              <a:cs typeface="Open Sans"/>
              <a:sym typeface="Open Sans"/>
            </a:endParaRPr>
          </a:p>
          <a:p>
            <a:pPr marL="457200" lvl="0" indent="-298450" algn="l" rtl="0">
              <a:lnSpc>
                <a:spcPct val="115000"/>
              </a:lnSpc>
              <a:spcBef>
                <a:spcPts val="1200"/>
              </a:spcBef>
              <a:spcAft>
                <a:spcPts val="0"/>
              </a:spcAft>
              <a:buClr>
                <a:schemeClr val="dk1"/>
              </a:buClr>
              <a:buSzPts val="1100"/>
              <a:buChar char="●"/>
            </a:pPr>
            <a:r>
              <a:rPr lang="en" sz="1200">
                <a:solidFill>
                  <a:srgbClr val="404041"/>
                </a:solidFill>
                <a:latin typeface="Open Sans"/>
                <a:ea typeface="Open Sans"/>
                <a:cs typeface="Open Sans"/>
                <a:sym typeface="Open Sans"/>
              </a:rPr>
              <a:t>Security threats: Corporate networks and devices are not secure from security threats on the Internet</a:t>
            </a:r>
            <a:endParaRPr sz="1200">
              <a:solidFill>
                <a:srgbClr val="40404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Char char="●"/>
            </a:pPr>
            <a:r>
              <a:rPr lang="en" sz="1200">
                <a:solidFill>
                  <a:srgbClr val="404041"/>
                </a:solidFill>
                <a:latin typeface="Open Sans"/>
                <a:ea typeface="Open Sans"/>
                <a:cs typeface="Open Sans"/>
                <a:sym typeface="Open Sans"/>
              </a:rPr>
              <a:t>Lack of visibility: No visibility into how your internet is being used? Where are corporate devices going?</a:t>
            </a:r>
            <a:endParaRPr sz="1200">
              <a:solidFill>
                <a:srgbClr val="40404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Char char="●"/>
            </a:pPr>
            <a:r>
              <a:rPr lang="en" sz="1200">
                <a:solidFill>
                  <a:srgbClr val="404041"/>
                </a:solidFill>
                <a:latin typeface="Open Sans"/>
                <a:ea typeface="Open Sans"/>
                <a:cs typeface="Open Sans"/>
                <a:sym typeface="Open Sans"/>
              </a:rPr>
              <a:t>Expensive: MPLS links to send traffic to a central data center is expensive</a:t>
            </a:r>
            <a:endParaRPr sz="1200">
              <a:solidFill>
                <a:srgbClr val="40404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Char char="●"/>
            </a:pPr>
            <a:r>
              <a:rPr lang="en" sz="1200">
                <a:solidFill>
                  <a:srgbClr val="404041"/>
                </a:solidFill>
                <a:latin typeface="Open Sans"/>
                <a:ea typeface="Open Sans"/>
                <a:cs typeface="Open Sans"/>
                <a:sym typeface="Open Sans"/>
              </a:rPr>
              <a:t>Performance: Backhauling traffic to one places slows things down</a:t>
            </a:r>
            <a:endParaRPr sz="1200">
              <a:solidFill>
                <a:srgbClr val="40404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Char char="●"/>
            </a:pPr>
            <a:r>
              <a:rPr lang="en" sz="1200">
                <a:solidFill>
                  <a:srgbClr val="404041"/>
                </a:solidFill>
                <a:latin typeface="Open Sans"/>
                <a:ea typeface="Open Sans"/>
                <a:cs typeface="Open Sans"/>
                <a:sym typeface="Open Sans"/>
              </a:rPr>
              <a:t>DLP: Intellectual property may get leaked</a:t>
            </a:r>
            <a:endParaRPr sz="1200">
              <a:solidFill>
                <a:srgbClr val="404041"/>
              </a:solidFill>
              <a:latin typeface="Open Sans"/>
              <a:ea typeface="Open Sans"/>
              <a:cs typeface="Open Sans"/>
              <a:sym typeface="Open Sans"/>
            </a:endParaRPr>
          </a:p>
          <a:p>
            <a:pPr marL="0" lvl="0" indent="0" algn="l" rtl="0">
              <a:lnSpc>
                <a:spcPct val="115000"/>
              </a:lnSpc>
              <a:spcBef>
                <a:spcPts val="1200"/>
              </a:spcBef>
              <a:spcAft>
                <a:spcPts val="0"/>
              </a:spcAft>
              <a:buNone/>
            </a:pPr>
            <a:endParaRPr sz="1200">
              <a:solidFill>
                <a:srgbClr val="40404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200">
                <a:solidFill>
                  <a:srgbClr val="404041"/>
                </a:solidFill>
                <a:latin typeface="Open Sans"/>
                <a:ea typeface="Open Sans"/>
                <a:cs typeface="Open Sans"/>
                <a:sym typeface="Open Sans"/>
              </a:rPr>
              <a:t>Before</a:t>
            </a:r>
            <a:endParaRPr sz="1200">
              <a:solidFill>
                <a:srgbClr val="404041"/>
              </a:solidFill>
              <a:latin typeface="Open Sans"/>
              <a:ea typeface="Open Sans"/>
              <a:cs typeface="Open Sans"/>
              <a:sym typeface="Open Sans"/>
            </a:endParaRPr>
          </a:p>
          <a:p>
            <a:pPr marL="0" lvl="0" indent="0" algn="l" rtl="0">
              <a:spcBef>
                <a:spcPts val="600"/>
              </a:spcBef>
              <a:spcAft>
                <a:spcPts val="0"/>
              </a:spcAft>
              <a:buNone/>
            </a:pPr>
            <a:r>
              <a:rPr lang="en" sz="1200">
                <a:solidFill>
                  <a:srgbClr val="404041"/>
                </a:solidFill>
                <a:latin typeface="Open Sans"/>
                <a:ea typeface="Open Sans"/>
                <a:cs typeface="Open Sans"/>
                <a:sym typeface="Open Sans"/>
              </a:rPr>
              <a:t>Internet Gateway</a:t>
            </a:r>
            <a:endParaRPr sz="1200">
              <a:solidFill>
                <a:srgbClr val="404041"/>
              </a:solidFill>
              <a:latin typeface="Open Sans"/>
              <a:ea typeface="Open Sans"/>
              <a:cs typeface="Open Sans"/>
              <a:sym typeface="Open Sans"/>
            </a:endParaRPr>
          </a:p>
          <a:p>
            <a:pPr marL="457200" lvl="0" indent="-304800" algn="l" rtl="0">
              <a:spcBef>
                <a:spcPts val="60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Deploy endpoint security solutions on every device</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Backhaul all Internet-bound traffic over MPLS</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Filter traffic through hardware gateways</a:t>
            </a:r>
            <a:endParaRPr sz="1200">
              <a:solidFill>
                <a:srgbClr val="404041"/>
              </a:solidFill>
              <a:latin typeface="Open Sans"/>
              <a:ea typeface="Open Sans"/>
              <a:cs typeface="Open Sans"/>
              <a:sym typeface="Open Sans"/>
            </a:endParaRPr>
          </a:p>
          <a:p>
            <a:pPr marL="0" lvl="0" indent="0" algn="l" rtl="0">
              <a:spcBef>
                <a:spcPts val="600"/>
              </a:spcBef>
              <a:spcAft>
                <a:spcPts val="0"/>
              </a:spcAft>
              <a:buNone/>
            </a:pPr>
            <a:endParaRPr sz="1200">
              <a:solidFill>
                <a:srgbClr val="404041"/>
              </a:solidFill>
              <a:latin typeface="Open Sans"/>
              <a:ea typeface="Open Sans"/>
              <a:cs typeface="Open Sans"/>
              <a:sym typeface="Open Sans"/>
            </a:endParaRPr>
          </a:p>
          <a:p>
            <a:pPr marL="0" lvl="0" indent="0" algn="l" rtl="0">
              <a:spcBef>
                <a:spcPts val="600"/>
              </a:spcBef>
              <a:spcAft>
                <a:spcPts val="0"/>
              </a:spcAft>
              <a:buNone/>
            </a:pPr>
            <a:r>
              <a:rPr lang="en" sz="1200">
                <a:solidFill>
                  <a:srgbClr val="404041"/>
                </a:solidFill>
                <a:latin typeface="Open Sans"/>
                <a:ea typeface="Open Sans"/>
                <a:cs typeface="Open Sans"/>
                <a:sym typeface="Open Sans"/>
              </a:rPr>
              <a:t>Data across both</a:t>
            </a:r>
            <a:endParaRPr sz="1200">
              <a:solidFill>
                <a:srgbClr val="404041"/>
              </a:solidFill>
              <a:latin typeface="Open Sans"/>
              <a:ea typeface="Open Sans"/>
              <a:cs typeface="Open Sans"/>
              <a:sym typeface="Open Sans"/>
            </a:endParaRPr>
          </a:p>
          <a:p>
            <a:pPr marL="457200" lvl="0" indent="-304800" algn="l" rtl="0">
              <a:spcBef>
                <a:spcPts val="60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Backhaul all traffic from branch offices to headquarters, where legacy hardware appliances inspect traffic, often via MPLS </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Inspect all traffic in centralized, on-premise, DLP equipment</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Configure manual access controls for each environment</a:t>
            </a:r>
            <a:endParaRPr sz="1200">
              <a:solidFill>
                <a:srgbClr val="404041"/>
              </a:solidFill>
              <a:latin typeface="Open Sans"/>
              <a:ea typeface="Open Sans"/>
              <a:cs typeface="Open Sans"/>
              <a:sym typeface="Open Sans"/>
            </a:endParaRPr>
          </a:p>
          <a:p>
            <a:pPr marL="0" lvl="0" indent="0" algn="l" rtl="0">
              <a:spcBef>
                <a:spcPts val="600"/>
              </a:spcBef>
              <a:spcAft>
                <a:spcPts val="0"/>
              </a:spcAft>
              <a:buNone/>
            </a:pPr>
            <a:r>
              <a:rPr lang="en" sz="1200">
                <a:solidFill>
                  <a:srgbClr val="404041"/>
                </a:solidFill>
                <a:latin typeface="Open Sans"/>
                <a:ea typeface="Open Sans"/>
                <a:cs typeface="Open Sans"/>
                <a:sym typeface="Open Sans"/>
              </a:rPr>
              <a:t>After</a:t>
            </a:r>
            <a:endParaRPr sz="1200">
              <a:solidFill>
                <a:srgbClr val="404041"/>
              </a:solidFill>
              <a:latin typeface="Open Sans"/>
              <a:ea typeface="Open Sans"/>
              <a:cs typeface="Open Sans"/>
              <a:sym typeface="Open Sans"/>
            </a:endParaRPr>
          </a:p>
          <a:p>
            <a:pPr marL="457200" lvl="0" indent="-304800" algn="l" rtl="0">
              <a:spcBef>
                <a:spcPts val="60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No need. Configure corporate network to catch security threats using DNS filtering </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Internet bound traffic routes to closest Cloudflare data center where traffic is routed using our Argo smart routing technology ,  no need for expensive MPLS links</a:t>
            </a:r>
            <a:endParaRPr sz="1200">
              <a:solidFill>
                <a:srgbClr val="404041"/>
              </a:solidFill>
              <a:latin typeface="Open Sans"/>
              <a:ea typeface="Open Sans"/>
              <a:cs typeface="Open Sans"/>
              <a:sym typeface="Open Sans"/>
            </a:endParaRPr>
          </a:p>
          <a:p>
            <a:pPr marL="457200" lvl="0" indent="-304800" algn="l" rtl="0">
              <a:spcBef>
                <a:spcPts val="0"/>
              </a:spcBef>
              <a:spcAft>
                <a:spcPts val="0"/>
              </a:spcAft>
              <a:buClr>
                <a:srgbClr val="404041"/>
              </a:buClr>
              <a:buSzPts val="1200"/>
              <a:buFont typeface="Open Sans"/>
              <a:buChar char="●"/>
            </a:pPr>
            <a:r>
              <a:rPr lang="en" sz="1200">
                <a:solidFill>
                  <a:srgbClr val="404041"/>
                </a:solidFill>
                <a:latin typeface="Open Sans"/>
                <a:ea typeface="Open Sans"/>
                <a:cs typeface="Open Sans"/>
                <a:sym typeface="Open Sans"/>
              </a:rPr>
              <a:t>Filter traffic through hardware gateways - No hardware, all traffic goes to closest Cloudflare data center, apply security policies without worrying about scale and acquiring expensive hardware</a:t>
            </a:r>
            <a:endParaRPr sz="1200" b="1">
              <a:latin typeface="Open Sans"/>
              <a:ea typeface="Open Sans"/>
              <a:cs typeface="Open Sans"/>
              <a:sym typeface="Open Sans"/>
            </a:endParaRPr>
          </a:p>
          <a:p>
            <a:pPr marL="0" lvl="0" indent="0" algn="l" rtl="0">
              <a:spcBef>
                <a:spcPts val="0"/>
              </a:spcBef>
              <a:spcAft>
                <a:spcPts val="0"/>
              </a:spcAft>
              <a:buNone/>
            </a:pPr>
            <a:endParaRPr sz="1200" b="1">
              <a:latin typeface="Open Sans"/>
              <a:ea typeface="Open Sans"/>
              <a:cs typeface="Open Sans"/>
              <a:sym typeface="Open Sans"/>
            </a:endParaRPr>
          </a:p>
          <a:p>
            <a:pPr marL="0" lvl="0" indent="0" algn="l" rtl="0">
              <a:spcBef>
                <a:spcPts val="0"/>
              </a:spcBef>
              <a:spcAft>
                <a:spcPts val="0"/>
              </a:spcAft>
              <a:buNone/>
            </a:pPr>
            <a:endParaRPr sz="1200" b="1">
              <a:latin typeface="Open Sans"/>
              <a:ea typeface="Open Sans"/>
              <a:cs typeface="Open Sans"/>
              <a:sym typeface="Open Sans"/>
            </a:endParaRPr>
          </a:p>
          <a:p>
            <a:pPr marL="0" lvl="0" indent="0" algn="l" rtl="0">
              <a:spcBef>
                <a:spcPts val="0"/>
              </a:spcBef>
              <a:spcAft>
                <a:spcPts val="0"/>
              </a:spcAft>
              <a:buNone/>
            </a:pPr>
            <a:r>
              <a:rPr lang="en" sz="1200" b="1">
                <a:latin typeface="Open Sans"/>
                <a:ea typeface="Open Sans"/>
                <a:cs typeface="Open Sans"/>
                <a:sym typeface="Open Sans"/>
              </a:rPr>
              <a:t>Talk Track</a:t>
            </a:r>
            <a:endParaRPr sz="1200" b="1">
              <a:latin typeface="Open Sans"/>
              <a:ea typeface="Open Sans"/>
              <a:cs typeface="Open Sans"/>
              <a:sym typeface="Open Sans"/>
            </a:endParaRPr>
          </a:p>
          <a:p>
            <a:pPr marL="0" lvl="0" indent="0" algn="l" rtl="0">
              <a:spcBef>
                <a:spcPts val="0"/>
              </a:spcBef>
              <a:spcAft>
                <a:spcPts val="0"/>
              </a:spcAft>
              <a:buNone/>
            </a:pPr>
            <a:r>
              <a:rPr lang="en" sz="1200">
                <a:latin typeface="Open Sans Light"/>
                <a:ea typeface="Open Sans Light"/>
                <a:cs typeface="Open Sans Light"/>
                <a:sym typeface="Open Sans Light"/>
              </a:rPr>
              <a:t>Securing internal applications using a VPN is complex, lacks granular control, and doesn’t meet the performance needs of mobile users. To solve these problems is why Cloudflare created Cloudflare Access.</a:t>
            </a: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r>
              <a:rPr lang="en" sz="1200">
                <a:latin typeface="Open Sans Light"/>
                <a:ea typeface="Open Sans Light"/>
                <a:cs typeface="Open Sans Light"/>
                <a:sym typeface="Open Sans Light"/>
              </a:rPr>
              <a:t>Cloudflare Access protects internal resources without having to setup a VPN. With Cloudflare Access, only authenticated users with the required permissions are able to access specific resources behind the Cloudflare edge. Support for existing identity providers such as OneLogin, Google, GSuite, Github and more ensures the right users have easy and instant access regardless of physical location.</a:t>
            </a: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endParaRPr sz="1200">
              <a:latin typeface="Open Sans Light"/>
              <a:ea typeface="Open Sans Light"/>
              <a:cs typeface="Open Sans Light"/>
              <a:sym typeface="Open Sans Light"/>
            </a:endParaRPr>
          </a:p>
          <a:p>
            <a:pPr marL="0" lvl="0" indent="0" algn="l" rtl="0">
              <a:spcBef>
                <a:spcPts val="0"/>
              </a:spcBef>
              <a:spcAft>
                <a:spcPts val="0"/>
              </a:spcAft>
              <a:buNone/>
            </a:pPr>
            <a:endParaRPr sz="1200">
              <a:latin typeface="Open Sans Light"/>
              <a:ea typeface="Open Sans Light"/>
              <a:cs typeface="Open Sans Light"/>
              <a:sym typeface="Open Sans 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c037121c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7c037121c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c037121cc_2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c037121cc_2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bbad00f59_0_1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bbad00f59_0_10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bbad00f5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bbad00f5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bbad00f59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bbad00f59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bbad00f59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bbad00f5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c037121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c037121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bbad00f59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7bbad00f59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solidFill>
                  <a:schemeClr val="dk1"/>
                </a:solidFill>
              </a:rPr>
              <a:t>Our Core security pillars which enables our customers to develop a strong security posture are Cloudflare for Infrastructure and Cloudflare for Teams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bbad00f59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7bbad00f5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Open Sans"/>
                <a:ea typeface="Open Sans"/>
                <a:cs typeface="Open Sans"/>
                <a:sym typeface="Open Sans"/>
              </a:rPr>
              <a:t>Talk Track</a:t>
            </a:r>
            <a:endParaRPr sz="1200" b="1">
              <a:latin typeface="Open Sans"/>
              <a:ea typeface="Open Sans"/>
              <a:cs typeface="Open Sans"/>
              <a:sym typeface="Open Sans"/>
            </a:endParaRPr>
          </a:p>
          <a:p>
            <a:pPr marL="0" lvl="0" indent="0" algn="l" rtl="0">
              <a:spcBef>
                <a:spcPts val="0"/>
              </a:spcBef>
              <a:spcAft>
                <a:spcPts val="0"/>
              </a:spcAft>
              <a:buNone/>
            </a:pPr>
            <a:r>
              <a:rPr lang="en" sz="1200">
                <a:latin typeface="Open Sans Light"/>
                <a:ea typeface="Open Sans Light"/>
                <a:cs typeface="Open Sans Light"/>
                <a:sym typeface="Open Sans Light"/>
              </a:rPr>
              <a:t>Securing internal applications using a VPN is complex, lacks granular control, and doesn’t meet the performance needs of mobile users. To solve these problems is why Cloudflare created Cloudflare Access.</a:t>
            </a: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r>
              <a:rPr lang="en" sz="1200">
                <a:latin typeface="Open Sans Light"/>
                <a:ea typeface="Open Sans Light"/>
                <a:cs typeface="Open Sans Light"/>
                <a:sym typeface="Open Sans Light"/>
              </a:rPr>
              <a:t>Cloudflare Access protects internal resources without having to setup a VPN. With Cloudflare Access, only authenticated users with the required permissions are able to access specific resources behind the Cloudflare edge. Support for existing identity providers such as OneLogin, Google, GSuite, Github and more ensures the right users have easy and instant access regardless of physical location.</a:t>
            </a: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endParaRPr sz="1200">
              <a:latin typeface="Open Sans Light"/>
              <a:ea typeface="Open Sans Light"/>
              <a:cs typeface="Open Sans Light"/>
              <a:sym typeface="Open Sans Light"/>
            </a:endParaRPr>
          </a:p>
          <a:p>
            <a:pPr marL="0" lvl="0" indent="0" algn="l" rtl="0">
              <a:spcBef>
                <a:spcPts val="0"/>
              </a:spcBef>
              <a:spcAft>
                <a:spcPts val="0"/>
              </a:spcAft>
              <a:buNone/>
            </a:pPr>
            <a:endParaRPr sz="1200">
              <a:latin typeface="Open Sans Light"/>
              <a:ea typeface="Open Sans Light"/>
              <a:cs typeface="Open Sans Light"/>
              <a:sym typeface="Open Sans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c0371216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7c0371216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Open Sans"/>
                <a:ea typeface="Open Sans"/>
                <a:cs typeface="Open Sans"/>
                <a:sym typeface="Open Sans"/>
              </a:rPr>
              <a:t>Talk Track</a:t>
            </a:r>
            <a:endParaRPr sz="1200" b="1">
              <a:latin typeface="Open Sans"/>
              <a:ea typeface="Open Sans"/>
              <a:cs typeface="Open Sans"/>
              <a:sym typeface="Open Sans"/>
            </a:endParaRPr>
          </a:p>
          <a:p>
            <a:pPr marL="0" lvl="0" indent="0" algn="l" rtl="0">
              <a:spcBef>
                <a:spcPts val="0"/>
              </a:spcBef>
              <a:spcAft>
                <a:spcPts val="0"/>
              </a:spcAft>
              <a:buNone/>
            </a:pPr>
            <a:r>
              <a:rPr lang="en" sz="1200">
                <a:latin typeface="Open Sans Light"/>
                <a:ea typeface="Open Sans Light"/>
                <a:cs typeface="Open Sans Light"/>
                <a:sym typeface="Open Sans Light"/>
              </a:rPr>
              <a:t>Securing internal applications using a VPN is complex, lacks granular control, and doesn’t meet the performance needs of mobile users. To solve these problems is why Cloudflare created Cloudflare Access.</a:t>
            </a: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r>
              <a:rPr lang="en" sz="1200">
                <a:latin typeface="Open Sans Light"/>
                <a:ea typeface="Open Sans Light"/>
                <a:cs typeface="Open Sans Light"/>
                <a:sym typeface="Open Sans Light"/>
              </a:rPr>
              <a:t>Cloudflare Access protects internal resources without having to setup a VPN. With Cloudflare Access, only authenticated users with the required permissions are able to access specific resources behind the Cloudflare edge. Support for existing identity providers such as OneLogin, Google, GSuite, Github and more ensures the right users have easy and instant access regardless of physical location.</a:t>
            </a:r>
            <a:endParaRPr sz="1200">
              <a:latin typeface="Open Sans Light"/>
              <a:ea typeface="Open Sans Light"/>
              <a:cs typeface="Open Sans Light"/>
              <a:sym typeface="Open Sans Light"/>
            </a:endParaRPr>
          </a:p>
          <a:p>
            <a:pPr marL="0" lvl="0" indent="0" algn="l" rtl="0">
              <a:spcBef>
                <a:spcPts val="0"/>
              </a:spcBef>
              <a:spcAft>
                <a:spcPts val="0"/>
              </a:spcAft>
              <a:buClr>
                <a:srgbClr val="000000"/>
              </a:buClr>
              <a:buSzPts val="1100"/>
              <a:buFont typeface="Arial"/>
              <a:buNone/>
            </a:pPr>
            <a:endParaRPr sz="1200">
              <a:latin typeface="Open Sans Light"/>
              <a:ea typeface="Open Sans Light"/>
              <a:cs typeface="Open Sans Light"/>
              <a:sym typeface="Open Sans Light"/>
            </a:endParaRPr>
          </a:p>
          <a:p>
            <a:pPr marL="0" lvl="0" indent="0" algn="l" rtl="0">
              <a:spcBef>
                <a:spcPts val="0"/>
              </a:spcBef>
              <a:spcAft>
                <a:spcPts val="0"/>
              </a:spcAft>
              <a:buNone/>
            </a:pPr>
            <a:endParaRPr sz="1200">
              <a:latin typeface="Open Sans Light"/>
              <a:ea typeface="Open Sans Light"/>
              <a:cs typeface="Open Sans Light"/>
              <a:sym typeface="Open Sans 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381004" y="381000"/>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rgbClr val="408BC9"/>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55" name="Google Shape;55;p14"/>
          <p:cNvSpPr txBox="1">
            <a:spLocks noGrp="1"/>
          </p:cNvSpPr>
          <p:nvPr>
            <p:ph type="ftr" idx="11"/>
          </p:nvPr>
        </p:nvSpPr>
        <p:spPr>
          <a:xfrm>
            <a:off x="4571209" y="4766072"/>
            <a:ext cx="3656100" cy="2061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600" b="0" i="0" u="none" strike="noStrike" cap="none">
                <a:solidFill>
                  <a:srgbClr val="AEABAB"/>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6" name="Google Shape;56;p14"/>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b="0" i="0" u="none" strike="noStrike" cap="none">
                <a:solidFill>
                  <a:srgbClr val="939493"/>
                </a:solidFill>
                <a:latin typeface="Arial"/>
                <a:ea typeface="Arial"/>
                <a:cs typeface="Arial"/>
                <a:sym typeface="Arial"/>
              </a:defRPr>
            </a:lvl1pPr>
            <a:lvl2pPr marL="0" marR="0" lvl="1" indent="0" algn="r" rtl="0">
              <a:spcBef>
                <a:spcPts val="0"/>
              </a:spcBef>
              <a:spcAft>
                <a:spcPts val="0"/>
              </a:spcAft>
              <a:buNone/>
              <a:defRPr sz="600" b="0" i="0" u="none" strike="noStrike" cap="none">
                <a:solidFill>
                  <a:srgbClr val="939493"/>
                </a:solidFill>
                <a:latin typeface="Arial"/>
                <a:ea typeface="Arial"/>
                <a:cs typeface="Arial"/>
                <a:sym typeface="Arial"/>
              </a:defRPr>
            </a:lvl2pPr>
            <a:lvl3pPr marL="0" marR="0" lvl="2" indent="0" algn="r" rtl="0">
              <a:spcBef>
                <a:spcPts val="0"/>
              </a:spcBef>
              <a:spcAft>
                <a:spcPts val="0"/>
              </a:spcAft>
              <a:buNone/>
              <a:defRPr sz="600" b="0" i="0" u="none" strike="noStrike" cap="none">
                <a:solidFill>
                  <a:srgbClr val="939493"/>
                </a:solidFill>
                <a:latin typeface="Arial"/>
                <a:ea typeface="Arial"/>
                <a:cs typeface="Arial"/>
                <a:sym typeface="Arial"/>
              </a:defRPr>
            </a:lvl3pPr>
            <a:lvl4pPr marL="0" marR="0" lvl="3" indent="0" algn="r" rtl="0">
              <a:spcBef>
                <a:spcPts val="0"/>
              </a:spcBef>
              <a:spcAft>
                <a:spcPts val="0"/>
              </a:spcAft>
              <a:buNone/>
              <a:defRPr sz="600" b="0" i="0" u="none" strike="noStrike" cap="none">
                <a:solidFill>
                  <a:srgbClr val="939493"/>
                </a:solidFill>
                <a:latin typeface="Arial"/>
                <a:ea typeface="Arial"/>
                <a:cs typeface="Arial"/>
                <a:sym typeface="Arial"/>
              </a:defRPr>
            </a:lvl4pPr>
            <a:lvl5pPr marL="0" marR="0" lvl="4" indent="0" algn="r" rtl="0">
              <a:spcBef>
                <a:spcPts val="0"/>
              </a:spcBef>
              <a:spcAft>
                <a:spcPts val="0"/>
              </a:spcAft>
              <a:buNone/>
              <a:defRPr sz="600" b="0" i="0" u="none" strike="noStrike" cap="none">
                <a:solidFill>
                  <a:srgbClr val="939493"/>
                </a:solidFill>
                <a:latin typeface="Arial"/>
                <a:ea typeface="Arial"/>
                <a:cs typeface="Arial"/>
                <a:sym typeface="Arial"/>
              </a:defRPr>
            </a:lvl5pPr>
            <a:lvl6pPr marL="0" marR="0" lvl="5" indent="0" algn="r" rtl="0">
              <a:spcBef>
                <a:spcPts val="0"/>
              </a:spcBef>
              <a:spcAft>
                <a:spcPts val="0"/>
              </a:spcAft>
              <a:buNone/>
              <a:defRPr sz="600" b="0" i="0" u="none" strike="noStrike" cap="none">
                <a:solidFill>
                  <a:srgbClr val="939493"/>
                </a:solidFill>
                <a:latin typeface="Arial"/>
                <a:ea typeface="Arial"/>
                <a:cs typeface="Arial"/>
                <a:sym typeface="Arial"/>
              </a:defRPr>
            </a:lvl6pPr>
            <a:lvl7pPr marL="0" marR="0" lvl="6" indent="0" algn="r" rtl="0">
              <a:spcBef>
                <a:spcPts val="0"/>
              </a:spcBef>
              <a:spcAft>
                <a:spcPts val="0"/>
              </a:spcAft>
              <a:buNone/>
              <a:defRPr sz="600" b="0" i="0" u="none" strike="noStrike" cap="none">
                <a:solidFill>
                  <a:srgbClr val="939493"/>
                </a:solidFill>
                <a:latin typeface="Arial"/>
                <a:ea typeface="Arial"/>
                <a:cs typeface="Arial"/>
                <a:sym typeface="Arial"/>
              </a:defRPr>
            </a:lvl7pPr>
            <a:lvl8pPr marL="0" marR="0" lvl="7" indent="0" algn="r" rtl="0">
              <a:spcBef>
                <a:spcPts val="0"/>
              </a:spcBef>
              <a:spcAft>
                <a:spcPts val="0"/>
              </a:spcAft>
              <a:buNone/>
              <a:defRPr sz="600" b="0" i="0" u="none" strike="noStrike" cap="none">
                <a:solidFill>
                  <a:srgbClr val="939493"/>
                </a:solidFill>
                <a:latin typeface="Arial"/>
                <a:ea typeface="Arial"/>
                <a:cs typeface="Arial"/>
                <a:sym typeface="Arial"/>
              </a:defRPr>
            </a:lvl8pPr>
            <a:lvl9pPr marL="0" marR="0" lvl="8" indent="0" algn="r" rtl="0">
              <a:spcBef>
                <a:spcPts val="0"/>
              </a:spcBef>
              <a:spcAft>
                <a:spcPts val="0"/>
              </a:spcAft>
              <a:buNone/>
              <a:defRPr sz="600" b="0" i="0" u="none" strike="noStrike" cap="none">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logo">
  <p:cSld name="Title only_1">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381004" y="381000"/>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rgbClr val="408BC9"/>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59" name="Google Shape;59;p15"/>
          <p:cNvSpPr txBox="1">
            <a:spLocks noGrp="1"/>
          </p:cNvSpPr>
          <p:nvPr>
            <p:ph type="ftr" idx="11"/>
          </p:nvPr>
        </p:nvSpPr>
        <p:spPr>
          <a:xfrm>
            <a:off x="4571209" y="4766072"/>
            <a:ext cx="3656100" cy="2061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600" b="0" i="0" u="none" strike="noStrike" cap="none">
                <a:solidFill>
                  <a:srgbClr val="AEABAB"/>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0" name="Google Shape;60;p15"/>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b="0" i="0" u="none" strike="noStrike" cap="none">
                <a:solidFill>
                  <a:srgbClr val="939493"/>
                </a:solidFill>
                <a:latin typeface="Arial"/>
                <a:ea typeface="Arial"/>
                <a:cs typeface="Arial"/>
                <a:sym typeface="Arial"/>
              </a:defRPr>
            </a:lvl1pPr>
            <a:lvl2pPr marL="0" marR="0" lvl="1" indent="0" algn="r" rtl="0">
              <a:spcBef>
                <a:spcPts val="0"/>
              </a:spcBef>
              <a:spcAft>
                <a:spcPts val="0"/>
              </a:spcAft>
              <a:buNone/>
              <a:defRPr sz="600" b="0" i="0" u="none" strike="noStrike" cap="none">
                <a:solidFill>
                  <a:srgbClr val="939493"/>
                </a:solidFill>
                <a:latin typeface="Arial"/>
                <a:ea typeface="Arial"/>
                <a:cs typeface="Arial"/>
                <a:sym typeface="Arial"/>
              </a:defRPr>
            </a:lvl2pPr>
            <a:lvl3pPr marL="0" marR="0" lvl="2" indent="0" algn="r" rtl="0">
              <a:spcBef>
                <a:spcPts val="0"/>
              </a:spcBef>
              <a:spcAft>
                <a:spcPts val="0"/>
              </a:spcAft>
              <a:buNone/>
              <a:defRPr sz="600" b="0" i="0" u="none" strike="noStrike" cap="none">
                <a:solidFill>
                  <a:srgbClr val="939493"/>
                </a:solidFill>
                <a:latin typeface="Arial"/>
                <a:ea typeface="Arial"/>
                <a:cs typeface="Arial"/>
                <a:sym typeface="Arial"/>
              </a:defRPr>
            </a:lvl3pPr>
            <a:lvl4pPr marL="0" marR="0" lvl="3" indent="0" algn="r" rtl="0">
              <a:spcBef>
                <a:spcPts val="0"/>
              </a:spcBef>
              <a:spcAft>
                <a:spcPts val="0"/>
              </a:spcAft>
              <a:buNone/>
              <a:defRPr sz="600" b="0" i="0" u="none" strike="noStrike" cap="none">
                <a:solidFill>
                  <a:srgbClr val="939493"/>
                </a:solidFill>
                <a:latin typeface="Arial"/>
                <a:ea typeface="Arial"/>
                <a:cs typeface="Arial"/>
                <a:sym typeface="Arial"/>
              </a:defRPr>
            </a:lvl4pPr>
            <a:lvl5pPr marL="0" marR="0" lvl="4" indent="0" algn="r" rtl="0">
              <a:spcBef>
                <a:spcPts val="0"/>
              </a:spcBef>
              <a:spcAft>
                <a:spcPts val="0"/>
              </a:spcAft>
              <a:buNone/>
              <a:defRPr sz="600" b="0" i="0" u="none" strike="noStrike" cap="none">
                <a:solidFill>
                  <a:srgbClr val="939493"/>
                </a:solidFill>
                <a:latin typeface="Arial"/>
                <a:ea typeface="Arial"/>
                <a:cs typeface="Arial"/>
                <a:sym typeface="Arial"/>
              </a:defRPr>
            </a:lvl5pPr>
            <a:lvl6pPr marL="0" marR="0" lvl="5" indent="0" algn="r" rtl="0">
              <a:spcBef>
                <a:spcPts val="0"/>
              </a:spcBef>
              <a:spcAft>
                <a:spcPts val="0"/>
              </a:spcAft>
              <a:buNone/>
              <a:defRPr sz="600" b="0" i="0" u="none" strike="noStrike" cap="none">
                <a:solidFill>
                  <a:srgbClr val="939493"/>
                </a:solidFill>
                <a:latin typeface="Arial"/>
                <a:ea typeface="Arial"/>
                <a:cs typeface="Arial"/>
                <a:sym typeface="Arial"/>
              </a:defRPr>
            </a:lvl6pPr>
            <a:lvl7pPr marL="0" marR="0" lvl="6" indent="0" algn="r" rtl="0">
              <a:spcBef>
                <a:spcPts val="0"/>
              </a:spcBef>
              <a:spcAft>
                <a:spcPts val="0"/>
              </a:spcAft>
              <a:buNone/>
              <a:defRPr sz="600" b="0" i="0" u="none" strike="noStrike" cap="none">
                <a:solidFill>
                  <a:srgbClr val="939493"/>
                </a:solidFill>
                <a:latin typeface="Arial"/>
                <a:ea typeface="Arial"/>
                <a:cs typeface="Arial"/>
                <a:sym typeface="Arial"/>
              </a:defRPr>
            </a:lvl7pPr>
            <a:lvl8pPr marL="0" marR="0" lvl="7" indent="0" algn="r" rtl="0">
              <a:spcBef>
                <a:spcPts val="0"/>
              </a:spcBef>
              <a:spcAft>
                <a:spcPts val="0"/>
              </a:spcAft>
              <a:buNone/>
              <a:defRPr sz="600" b="0" i="0" u="none" strike="noStrike" cap="none">
                <a:solidFill>
                  <a:srgbClr val="939493"/>
                </a:solidFill>
                <a:latin typeface="Arial"/>
                <a:ea typeface="Arial"/>
                <a:cs typeface="Arial"/>
                <a:sym typeface="Arial"/>
              </a:defRPr>
            </a:lvl8pPr>
            <a:lvl9pPr marL="0" marR="0" lvl="8" indent="0" algn="r" rtl="0">
              <a:spcBef>
                <a:spcPts val="0"/>
              </a:spcBef>
              <a:spcAft>
                <a:spcPts val="0"/>
              </a:spcAft>
              <a:buNone/>
              <a:defRPr sz="600" b="0" i="0" u="none" strike="noStrike" cap="none">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 name="Picture 3" descr="A close up of a sign&#10;&#10;Description automatically generated">
            <a:extLst>
              <a:ext uri="{FF2B5EF4-FFF2-40B4-BE49-F238E27FC236}">
                <a16:creationId xmlns:a16="http://schemas.microsoft.com/office/drawing/2014/main" id="{3227EF07-66CB-4B3E-8E0B-7783DAC29DFC}"/>
              </a:ext>
            </a:extLst>
          </p:cNvPr>
          <p:cNvPicPr>
            <a:picLocks noChangeAspect="1"/>
          </p:cNvPicPr>
          <p:nvPr userDrawn="1"/>
        </p:nvPicPr>
        <p:blipFill>
          <a:blip r:embed="rId2"/>
          <a:stretch>
            <a:fillRect/>
          </a:stretch>
        </p:blipFill>
        <p:spPr>
          <a:xfrm>
            <a:off x="171435" y="4701425"/>
            <a:ext cx="1685926" cy="29288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2"/>
        <p:cNvGrpSpPr/>
        <p:nvPr/>
      </p:nvGrpSpPr>
      <p:grpSpPr>
        <a:xfrm>
          <a:off x="0" y="0"/>
          <a:ext cx="0" cy="0"/>
          <a:chOff x="0" y="0"/>
          <a:chExt cx="0" cy="0"/>
        </a:xfrm>
      </p:grpSpPr>
      <p:sp>
        <p:nvSpPr>
          <p:cNvPr id="63" name="Google Shape;63;p16"/>
          <p:cNvSpPr txBox="1">
            <a:spLocks noGrp="1"/>
          </p:cNvSpPr>
          <p:nvPr>
            <p:ph type="ctrTitle"/>
          </p:nvPr>
        </p:nvSpPr>
        <p:spPr>
          <a:xfrm>
            <a:off x="381004" y="2572361"/>
            <a:ext cx="8380500" cy="1102500"/>
          </a:xfrm>
          <a:prstGeom prst="rect">
            <a:avLst/>
          </a:prstGeom>
          <a:noFill/>
          <a:ln>
            <a:noFill/>
          </a:ln>
        </p:spPr>
        <p:txBody>
          <a:bodyPr spcFirstLastPara="1" wrap="square" lIns="68575" tIns="68575" rIns="68575" bIns="68575" anchor="b" anchorCtr="0">
            <a:noAutofit/>
          </a:bodyPr>
          <a:lstStyle>
            <a:lvl1pPr marL="0" marR="0" lvl="0" indent="0" algn="l" rtl="0">
              <a:lnSpc>
                <a:spcPct val="120000"/>
              </a:lnSpc>
              <a:spcBef>
                <a:spcPts val="0"/>
              </a:spcBef>
              <a:spcAft>
                <a:spcPts val="0"/>
              </a:spcAft>
              <a:buSzPts val="1100"/>
              <a:buNone/>
              <a:defRPr sz="2400" b="0" i="0" u="none" strike="noStrike" cap="none">
                <a:solidFill>
                  <a:srgbClr val="408BC9"/>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64" name="Google Shape;64;p16"/>
          <p:cNvSpPr txBox="1">
            <a:spLocks noGrp="1"/>
          </p:cNvSpPr>
          <p:nvPr>
            <p:ph type="subTitle" idx="1"/>
          </p:nvPr>
        </p:nvSpPr>
        <p:spPr>
          <a:xfrm>
            <a:off x="381004" y="3674880"/>
            <a:ext cx="8380500" cy="933600"/>
          </a:xfrm>
          <a:prstGeom prst="rect">
            <a:avLst/>
          </a:prstGeom>
          <a:noFill/>
          <a:ln>
            <a:noFill/>
          </a:ln>
        </p:spPr>
        <p:txBody>
          <a:bodyPr spcFirstLastPara="1" wrap="square" lIns="68575" tIns="68575" rIns="68575" bIns="68575" anchor="t" anchorCtr="0">
            <a:noAutofit/>
          </a:bodyPr>
          <a:lstStyle>
            <a:lvl1pPr marL="0" marR="0" lvl="0" indent="0" algn="l" rtl="0">
              <a:lnSpc>
                <a:spcPct val="120000"/>
              </a:lnSpc>
              <a:spcBef>
                <a:spcPts val="900"/>
              </a:spcBef>
              <a:spcAft>
                <a:spcPts val="0"/>
              </a:spcAft>
              <a:buClr>
                <a:schemeClr val="accent1"/>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L="342900" marR="0" lvl="1" indent="0" algn="ctr" rtl="0">
              <a:lnSpc>
                <a:spcPct val="120000"/>
              </a:lnSpc>
              <a:spcBef>
                <a:spcPts val="900"/>
              </a:spcBef>
              <a:spcAft>
                <a:spcPts val="0"/>
              </a:spcAft>
              <a:buClr>
                <a:schemeClr val="accent2"/>
              </a:buClr>
              <a:buSzPts val="800"/>
              <a:buFont typeface="Arial"/>
              <a:buNone/>
              <a:defRPr sz="900" b="0" i="0" u="none" strike="noStrike" cap="none">
                <a:solidFill>
                  <a:srgbClr val="939493"/>
                </a:solidFill>
                <a:latin typeface="Open Sans"/>
                <a:ea typeface="Open Sans"/>
                <a:cs typeface="Open Sans"/>
                <a:sym typeface="Open Sans"/>
              </a:defRPr>
            </a:lvl2pPr>
            <a:lvl3pPr marL="685800" marR="0" lvl="2" indent="0" algn="ctr" rtl="0">
              <a:lnSpc>
                <a:spcPct val="120000"/>
              </a:lnSpc>
              <a:spcBef>
                <a:spcPts val="900"/>
              </a:spcBef>
              <a:spcAft>
                <a:spcPts val="0"/>
              </a:spcAft>
              <a:buClr>
                <a:srgbClr val="8DC634"/>
              </a:buClr>
              <a:buSzPts val="800"/>
              <a:buFont typeface="Arial"/>
              <a:buNone/>
              <a:defRPr sz="900" b="0" i="0" u="none" strike="noStrike" cap="none">
                <a:solidFill>
                  <a:srgbClr val="939493"/>
                </a:solidFill>
                <a:latin typeface="Open Sans"/>
                <a:ea typeface="Open Sans"/>
                <a:cs typeface="Open Sans"/>
                <a:sym typeface="Open Sans"/>
              </a:defRPr>
            </a:lvl3pPr>
            <a:lvl4pPr marL="1028700" marR="0" lvl="3" indent="0" algn="ctr" rtl="0">
              <a:lnSpc>
                <a:spcPct val="120000"/>
              </a:lnSpc>
              <a:spcBef>
                <a:spcPts val="900"/>
              </a:spcBef>
              <a:spcAft>
                <a:spcPts val="0"/>
              </a:spcAft>
              <a:buClr>
                <a:srgbClr val="B31620"/>
              </a:buClr>
              <a:buSzPts val="800"/>
              <a:buFont typeface="Arial"/>
              <a:buNone/>
              <a:defRPr sz="900" b="0" i="0" u="none" strike="noStrike" cap="none">
                <a:solidFill>
                  <a:srgbClr val="939493"/>
                </a:solidFill>
                <a:latin typeface="Open Sans"/>
                <a:ea typeface="Open Sans"/>
                <a:cs typeface="Open Sans"/>
                <a:sym typeface="Open Sans"/>
              </a:defRPr>
            </a:lvl4pPr>
            <a:lvl5pPr marL="1371600" marR="0" lvl="4" indent="0" algn="ctr" rtl="0">
              <a:lnSpc>
                <a:spcPct val="120000"/>
              </a:lnSpc>
              <a:spcBef>
                <a:spcPts val="900"/>
              </a:spcBef>
              <a:spcAft>
                <a:spcPts val="0"/>
              </a:spcAft>
              <a:buClr>
                <a:schemeClr val="dk1"/>
              </a:buClr>
              <a:buSzPts val="800"/>
              <a:buFont typeface="Arial"/>
              <a:buNone/>
              <a:defRPr sz="900" b="0" i="0" u="none" strike="noStrike" cap="none">
                <a:solidFill>
                  <a:srgbClr val="939493"/>
                </a:solidFill>
                <a:latin typeface="Open Sans"/>
                <a:ea typeface="Open Sans"/>
                <a:cs typeface="Open Sans"/>
                <a:sym typeface="Open Sans"/>
              </a:defRPr>
            </a:lvl5pPr>
            <a:lvl6pPr marL="1714500" marR="0" lvl="5" indent="0" algn="ctr" rtl="0">
              <a:spcBef>
                <a:spcPts val="300"/>
              </a:spcBef>
              <a:spcAft>
                <a:spcPts val="0"/>
              </a:spcAft>
              <a:buClr>
                <a:srgbClr val="939493"/>
              </a:buClr>
              <a:buSzPts val="1500"/>
              <a:buFont typeface="Arial"/>
              <a:buNone/>
              <a:defRPr sz="1500" b="0" i="0" u="none" strike="noStrike" cap="none">
                <a:solidFill>
                  <a:srgbClr val="939493"/>
                </a:solidFill>
                <a:latin typeface="Arial"/>
                <a:ea typeface="Arial"/>
                <a:cs typeface="Arial"/>
                <a:sym typeface="Arial"/>
              </a:defRPr>
            </a:lvl6pPr>
            <a:lvl7pPr marL="2057400" marR="0" lvl="6" indent="0" algn="ctr" rtl="0">
              <a:spcBef>
                <a:spcPts val="300"/>
              </a:spcBef>
              <a:spcAft>
                <a:spcPts val="0"/>
              </a:spcAft>
              <a:buClr>
                <a:srgbClr val="939493"/>
              </a:buClr>
              <a:buSzPts val="1500"/>
              <a:buFont typeface="Arial"/>
              <a:buNone/>
              <a:defRPr sz="1500" b="0" i="0" u="none" strike="noStrike" cap="none">
                <a:solidFill>
                  <a:srgbClr val="939493"/>
                </a:solidFill>
                <a:latin typeface="Arial"/>
                <a:ea typeface="Arial"/>
                <a:cs typeface="Arial"/>
                <a:sym typeface="Arial"/>
              </a:defRPr>
            </a:lvl7pPr>
            <a:lvl8pPr marL="2400300" marR="0" lvl="7" indent="0" algn="ctr" rtl="0">
              <a:spcBef>
                <a:spcPts val="300"/>
              </a:spcBef>
              <a:spcAft>
                <a:spcPts val="0"/>
              </a:spcAft>
              <a:buClr>
                <a:srgbClr val="939493"/>
              </a:buClr>
              <a:buSzPts val="1500"/>
              <a:buFont typeface="Arial"/>
              <a:buNone/>
              <a:defRPr sz="1500" b="0" i="0" u="none" strike="noStrike" cap="none">
                <a:solidFill>
                  <a:srgbClr val="939493"/>
                </a:solidFill>
                <a:latin typeface="Arial"/>
                <a:ea typeface="Arial"/>
                <a:cs typeface="Arial"/>
                <a:sym typeface="Arial"/>
              </a:defRPr>
            </a:lvl8pPr>
            <a:lvl9pPr marL="2743200" marR="0" lvl="8" indent="0" algn="ctr" rtl="0">
              <a:spcBef>
                <a:spcPts val="300"/>
              </a:spcBef>
              <a:spcAft>
                <a:spcPts val="0"/>
              </a:spcAft>
              <a:buClr>
                <a:srgbClr val="939493"/>
              </a:buClr>
              <a:buSzPts val="1500"/>
              <a:buFont typeface="Arial"/>
              <a:buNone/>
              <a:defRPr sz="1500" b="0" i="0" u="none" strike="noStrike" cap="none">
                <a:solidFill>
                  <a:srgbClr val="939493"/>
                </a:solidFill>
                <a:latin typeface="Arial"/>
                <a:ea typeface="Arial"/>
                <a:cs typeface="Arial"/>
                <a:sym typeface="Arial"/>
              </a:defRPr>
            </a:lvl9pPr>
          </a:lstStyle>
          <a:p>
            <a:endParaRPr/>
          </a:p>
        </p:txBody>
      </p:sp>
      <p:sp>
        <p:nvSpPr>
          <p:cNvPr id="65" name="Google Shape;65;p16"/>
          <p:cNvSpPr txBox="1">
            <a:spLocks noGrp="1"/>
          </p:cNvSpPr>
          <p:nvPr>
            <p:ph type="ftr" idx="11"/>
          </p:nvPr>
        </p:nvSpPr>
        <p:spPr>
          <a:xfrm>
            <a:off x="4571209" y="4766072"/>
            <a:ext cx="3656100" cy="2061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600">
                <a:solidFill>
                  <a:srgbClr val="AEABAB"/>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6" name="Google Shape;66;p16"/>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 name="Picture 2" descr="A close up of a sign&#10;&#10;Description automatically generated">
            <a:extLst>
              <a:ext uri="{FF2B5EF4-FFF2-40B4-BE49-F238E27FC236}">
                <a16:creationId xmlns:a16="http://schemas.microsoft.com/office/drawing/2014/main" id="{DC6F0679-530D-4903-A815-7BAC8317D103}"/>
              </a:ext>
            </a:extLst>
          </p:cNvPr>
          <p:cNvPicPr>
            <a:picLocks noChangeAspect="1"/>
          </p:cNvPicPr>
          <p:nvPr userDrawn="1"/>
        </p:nvPicPr>
        <p:blipFill>
          <a:blip r:embed="rId2"/>
          <a:stretch>
            <a:fillRect/>
          </a:stretch>
        </p:blipFill>
        <p:spPr>
          <a:xfrm>
            <a:off x="6215063" y="132421"/>
            <a:ext cx="2643214" cy="45919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gradFill>
          <a:gsLst>
            <a:gs pos="0">
              <a:schemeClr val="accent5"/>
            </a:gs>
            <a:gs pos="100000">
              <a:schemeClr val="accent4"/>
            </a:gs>
          </a:gsLst>
          <a:lin ang="18900044" scaled="0"/>
        </a:grad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50521" y="3371851"/>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l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70" name="Google Shape;70;p17"/>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gradFill>
          <a:gsLst>
            <a:gs pos="0">
              <a:schemeClr val="accent6"/>
            </a:gs>
            <a:gs pos="100000">
              <a:schemeClr val="accent5"/>
            </a:gs>
          </a:gsLst>
          <a:lin ang="18900044" scaled="0"/>
        </a:gradFill>
        <a:effectLst/>
      </p:bgPr>
    </p:bg>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50521" y="3371851"/>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l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73" name="Google Shape;73;p18"/>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gradFill>
          <a:gsLst>
            <a:gs pos="0">
              <a:schemeClr val="accent6"/>
            </a:gs>
            <a:gs pos="100000">
              <a:schemeClr val="accent4"/>
            </a:gs>
          </a:gsLst>
          <a:lin ang="18900044" scaled="0"/>
        </a:grad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50521" y="3371851"/>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l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76" name="Google Shape;76;p19"/>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gradFill>
          <a:gsLst>
            <a:gs pos="0">
              <a:schemeClr val="accent6"/>
            </a:gs>
            <a:gs pos="100000">
              <a:srgbClr val="BA77B1"/>
            </a:gs>
          </a:gsLst>
          <a:lin ang="18900044" scaled="0"/>
        </a:grad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350521" y="3371851"/>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l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79" name="Google Shape;79;p20"/>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gradFill>
          <a:gsLst>
            <a:gs pos="0">
              <a:schemeClr val="accent6"/>
            </a:gs>
            <a:gs pos="100000">
              <a:schemeClr val="accent1"/>
            </a:gs>
          </a:gsLst>
          <a:lin ang="18900044" scaled="0"/>
        </a:grad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350521" y="3371851"/>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l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82" name="Google Shape;82;p21"/>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gradFill>
          <a:gsLst>
            <a:gs pos="0">
              <a:schemeClr val="accent1"/>
            </a:gs>
            <a:gs pos="100000">
              <a:srgbClr val="F58D4F"/>
            </a:gs>
          </a:gsLst>
          <a:lin ang="18900044" scaled="0"/>
        </a:gradFill>
        <a:effectLst/>
      </p:bgPr>
    </p:bg>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50521" y="3371851"/>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l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85" name="Google Shape;85;p22"/>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gradFill>
          <a:gsLst>
            <a:gs pos="0">
              <a:schemeClr val="accent2"/>
            </a:gs>
            <a:gs pos="100000">
              <a:schemeClr val="accent3"/>
            </a:gs>
          </a:gsLst>
          <a:lin ang="18900044" scaled="0"/>
        </a:gradFill>
        <a:effectLst/>
      </p:bgPr>
    </p:bg>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350521" y="3371851"/>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l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88" name="Google Shape;88;p23"/>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gradFill>
          <a:gsLst>
            <a:gs pos="0">
              <a:schemeClr val="accent4"/>
            </a:gs>
            <a:gs pos="64000">
              <a:srgbClr val="C2D593"/>
            </a:gs>
            <a:gs pos="100000">
              <a:srgbClr val="FFDB6F"/>
            </a:gs>
          </a:gsLst>
          <a:lin ang="18900044" scaled="0"/>
        </a:gradFill>
        <a:effectLst/>
      </p:bgPr>
    </p:bg>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350521" y="3371851"/>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l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91" name="Google Shape;91;p24"/>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wo Column Content">
  <p:cSld name="6_Two Column Content">
    <p:spTree>
      <p:nvGrpSpPr>
        <p:cNvPr id="1" name="Shape 92"/>
        <p:cNvGrpSpPr/>
        <p:nvPr/>
      </p:nvGrpSpPr>
      <p:grpSpPr>
        <a:xfrm>
          <a:off x="0" y="0"/>
          <a:ext cx="0" cy="0"/>
          <a:chOff x="0" y="0"/>
          <a:chExt cx="0" cy="0"/>
        </a:xfrm>
      </p:grpSpPr>
      <p:sp>
        <p:nvSpPr>
          <p:cNvPr id="93" name="Google Shape;93;p25"/>
          <p:cNvSpPr/>
          <p:nvPr/>
        </p:nvSpPr>
        <p:spPr>
          <a:xfrm>
            <a:off x="6509084" y="0"/>
            <a:ext cx="2667000" cy="5143500"/>
          </a:xfrm>
          <a:prstGeom prst="rect">
            <a:avLst/>
          </a:prstGeom>
          <a:gradFill>
            <a:gsLst>
              <a:gs pos="0">
                <a:schemeClr val="accent5"/>
              </a:gs>
              <a:gs pos="100000">
                <a:schemeClr val="accent4"/>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sp>
        <p:nvSpPr>
          <p:cNvPr id="94" name="Google Shape;94;p25"/>
          <p:cNvSpPr txBox="1">
            <a:spLocks noGrp="1"/>
          </p:cNvSpPr>
          <p:nvPr>
            <p:ph type="title"/>
          </p:nvPr>
        </p:nvSpPr>
        <p:spPr>
          <a:xfrm>
            <a:off x="457200" y="400051"/>
            <a:ext cx="59436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dk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95" name="Google Shape;95;p25"/>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25"/>
          <p:cNvSpPr txBox="1"/>
          <p:nvPr/>
        </p:nvSpPr>
        <p:spPr>
          <a:xfrm>
            <a:off x="457200" y="1314450"/>
            <a:ext cx="5791200" cy="31431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97" name="Google Shape;97;p25"/>
          <p:cNvSpPr txBox="1"/>
          <p:nvPr/>
        </p:nvSpPr>
        <p:spPr>
          <a:xfrm>
            <a:off x="6934201" y="400050"/>
            <a:ext cx="1827300" cy="36006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98" name="Google Shape;98;p25"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Two Column Content">
  <p:cSld name="8_Two Column Content">
    <p:spTree>
      <p:nvGrpSpPr>
        <p:cNvPr id="1" name="Shape 99"/>
        <p:cNvGrpSpPr/>
        <p:nvPr/>
      </p:nvGrpSpPr>
      <p:grpSpPr>
        <a:xfrm>
          <a:off x="0" y="0"/>
          <a:ext cx="0" cy="0"/>
          <a:chOff x="0" y="0"/>
          <a:chExt cx="0" cy="0"/>
        </a:xfrm>
      </p:grpSpPr>
      <p:sp>
        <p:nvSpPr>
          <p:cNvPr id="100" name="Google Shape;100;p26"/>
          <p:cNvSpPr/>
          <p:nvPr/>
        </p:nvSpPr>
        <p:spPr>
          <a:xfrm>
            <a:off x="6509084" y="0"/>
            <a:ext cx="2667000" cy="5143500"/>
          </a:xfrm>
          <a:prstGeom prst="rect">
            <a:avLst/>
          </a:prstGeom>
          <a:gradFill>
            <a:gsLst>
              <a:gs pos="0">
                <a:schemeClr val="accent6"/>
              </a:gs>
              <a:gs pos="100000">
                <a:schemeClr val="accent4"/>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sp>
        <p:nvSpPr>
          <p:cNvPr id="101" name="Google Shape;101;p26"/>
          <p:cNvSpPr txBox="1">
            <a:spLocks noGrp="1"/>
          </p:cNvSpPr>
          <p:nvPr>
            <p:ph type="title"/>
          </p:nvPr>
        </p:nvSpPr>
        <p:spPr>
          <a:xfrm>
            <a:off x="457200" y="400051"/>
            <a:ext cx="59436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dk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02" name="Google Shape;102;p26"/>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26"/>
          <p:cNvSpPr txBox="1"/>
          <p:nvPr/>
        </p:nvSpPr>
        <p:spPr>
          <a:xfrm>
            <a:off x="457200" y="1314450"/>
            <a:ext cx="5791200" cy="31431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104" name="Google Shape;104;p26"/>
          <p:cNvSpPr txBox="1"/>
          <p:nvPr/>
        </p:nvSpPr>
        <p:spPr>
          <a:xfrm>
            <a:off x="6934201" y="400050"/>
            <a:ext cx="1827300" cy="36006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105" name="Google Shape;105;p26"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wo Column Content">
  <p:cSld name="1_Two Column Content">
    <p:spTree>
      <p:nvGrpSpPr>
        <p:cNvPr id="1" name="Shape 106"/>
        <p:cNvGrpSpPr/>
        <p:nvPr/>
      </p:nvGrpSpPr>
      <p:grpSpPr>
        <a:xfrm>
          <a:off x="0" y="0"/>
          <a:ext cx="0" cy="0"/>
          <a:chOff x="0" y="0"/>
          <a:chExt cx="0" cy="0"/>
        </a:xfrm>
      </p:grpSpPr>
      <p:sp>
        <p:nvSpPr>
          <p:cNvPr id="107" name="Google Shape;107;p27"/>
          <p:cNvSpPr/>
          <p:nvPr/>
        </p:nvSpPr>
        <p:spPr>
          <a:xfrm>
            <a:off x="6509084" y="0"/>
            <a:ext cx="2667000" cy="5143500"/>
          </a:xfrm>
          <a:prstGeom prst="rect">
            <a:avLst/>
          </a:prstGeom>
          <a:gradFill>
            <a:gsLst>
              <a:gs pos="0">
                <a:srgbClr val="8176B5"/>
              </a:gs>
              <a:gs pos="100000">
                <a:schemeClr val="accent5"/>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sp>
        <p:nvSpPr>
          <p:cNvPr id="108" name="Google Shape;108;p27"/>
          <p:cNvSpPr txBox="1">
            <a:spLocks noGrp="1"/>
          </p:cNvSpPr>
          <p:nvPr>
            <p:ph type="title"/>
          </p:nvPr>
        </p:nvSpPr>
        <p:spPr>
          <a:xfrm>
            <a:off x="457200" y="400051"/>
            <a:ext cx="59436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dk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09" name="Google Shape;109;p27"/>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7"/>
          <p:cNvSpPr txBox="1"/>
          <p:nvPr/>
        </p:nvSpPr>
        <p:spPr>
          <a:xfrm>
            <a:off x="457200" y="1314450"/>
            <a:ext cx="5791200" cy="31431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111" name="Google Shape;111;p27"/>
          <p:cNvSpPr txBox="1"/>
          <p:nvPr/>
        </p:nvSpPr>
        <p:spPr>
          <a:xfrm>
            <a:off x="6934201" y="400050"/>
            <a:ext cx="1827300" cy="36006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112" name="Google Shape;112;p27"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Two Column Content">
  <p:cSld name="7_Two Column Content">
    <p:spTree>
      <p:nvGrpSpPr>
        <p:cNvPr id="1" name="Shape 113"/>
        <p:cNvGrpSpPr/>
        <p:nvPr/>
      </p:nvGrpSpPr>
      <p:grpSpPr>
        <a:xfrm>
          <a:off x="0" y="0"/>
          <a:ext cx="0" cy="0"/>
          <a:chOff x="0" y="0"/>
          <a:chExt cx="0" cy="0"/>
        </a:xfrm>
      </p:grpSpPr>
      <p:sp>
        <p:nvSpPr>
          <p:cNvPr id="114" name="Google Shape;114;p28"/>
          <p:cNvSpPr/>
          <p:nvPr/>
        </p:nvSpPr>
        <p:spPr>
          <a:xfrm>
            <a:off x="6509084" y="0"/>
            <a:ext cx="2667000" cy="5143500"/>
          </a:xfrm>
          <a:prstGeom prst="rect">
            <a:avLst/>
          </a:prstGeom>
          <a:gradFill>
            <a:gsLst>
              <a:gs pos="0">
                <a:schemeClr val="accent6"/>
              </a:gs>
              <a:gs pos="100000">
                <a:srgbClr val="BA77B1"/>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sp>
        <p:nvSpPr>
          <p:cNvPr id="115" name="Google Shape;115;p28"/>
          <p:cNvSpPr txBox="1">
            <a:spLocks noGrp="1"/>
          </p:cNvSpPr>
          <p:nvPr>
            <p:ph type="title"/>
          </p:nvPr>
        </p:nvSpPr>
        <p:spPr>
          <a:xfrm>
            <a:off x="457200" y="400051"/>
            <a:ext cx="59436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dk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16" name="Google Shape;116;p28"/>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8"/>
          <p:cNvSpPr txBox="1"/>
          <p:nvPr/>
        </p:nvSpPr>
        <p:spPr>
          <a:xfrm>
            <a:off x="457200" y="1314450"/>
            <a:ext cx="5791200" cy="31431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118" name="Google Shape;118;p28"/>
          <p:cNvSpPr txBox="1"/>
          <p:nvPr/>
        </p:nvSpPr>
        <p:spPr>
          <a:xfrm>
            <a:off x="6934201" y="400050"/>
            <a:ext cx="1827300" cy="36006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119" name="Google Shape;119;p28"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20"/>
        <p:cNvGrpSpPr/>
        <p:nvPr/>
      </p:nvGrpSpPr>
      <p:grpSpPr>
        <a:xfrm>
          <a:off x="0" y="0"/>
          <a:ext cx="0" cy="0"/>
          <a:chOff x="0" y="0"/>
          <a:chExt cx="0" cy="0"/>
        </a:xfrm>
      </p:grpSpPr>
      <p:sp>
        <p:nvSpPr>
          <p:cNvPr id="121" name="Google Shape;121;p29"/>
          <p:cNvSpPr/>
          <p:nvPr/>
        </p:nvSpPr>
        <p:spPr>
          <a:xfrm>
            <a:off x="6509084" y="0"/>
            <a:ext cx="2667000" cy="5143500"/>
          </a:xfrm>
          <a:prstGeom prst="rect">
            <a:avLst/>
          </a:prstGeom>
          <a:gradFill>
            <a:gsLst>
              <a:gs pos="0">
                <a:schemeClr val="accent6"/>
              </a:gs>
              <a:gs pos="100000">
                <a:schemeClr val="accent1"/>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sp>
        <p:nvSpPr>
          <p:cNvPr id="122" name="Google Shape;122;p29"/>
          <p:cNvSpPr txBox="1">
            <a:spLocks noGrp="1"/>
          </p:cNvSpPr>
          <p:nvPr>
            <p:ph type="title"/>
          </p:nvPr>
        </p:nvSpPr>
        <p:spPr>
          <a:xfrm>
            <a:off x="457200" y="400051"/>
            <a:ext cx="59436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dk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23" name="Google Shape;123;p29"/>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29"/>
          <p:cNvSpPr txBox="1"/>
          <p:nvPr/>
        </p:nvSpPr>
        <p:spPr>
          <a:xfrm>
            <a:off x="457200" y="1314450"/>
            <a:ext cx="5791200" cy="31431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125" name="Google Shape;125;p29"/>
          <p:cNvSpPr txBox="1"/>
          <p:nvPr/>
        </p:nvSpPr>
        <p:spPr>
          <a:xfrm>
            <a:off x="6934201" y="400050"/>
            <a:ext cx="1827300" cy="36006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126" name="Google Shape;126;p29"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Two Column Content">
  <p:cSld name="5_Two Column Content">
    <p:spTree>
      <p:nvGrpSpPr>
        <p:cNvPr id="1" name="Shape 127"/>
        <p:cNvGrpSpPr/>
        <p:nvPr/>
      </p:nvGrpSpPr>
      <p:grpSpPr>
        <a:xfrm>
          <a:off x="0" y="0"/>
          <a:ext cx="0" cy="0"/>
          <a:chOff x="0" y="0"/>
          <a:chExt cx="0" cy="0"/>
        </a:xfrm>
      </p:grpSpPr>
      <p:sp>
        <p:nvSpPr>
          <p:cNvPr id="128" name="Google Shape;128;p30"/>
          <p:cNvSpPr/>
          <p:nvPr/>
        </p:nvSpPr>
        <p:spPr>
          <a:xfrm>
            <a:off x="6509084" y="0"/>
            <a:ext cx="2667000" cy="5143500"/>
          </a:xfrm>
          <a:prstGeom prst="rect">
            <a:avLst/>
          </a:prstGeom>
          <a:gradFill>
            <a:gsLst>
              <a:gs pos="0">
                <a:schemeClr val="accent1"/>
              </a:gs>
              <a:gs pos="100000">
                <a:schemeClr val="accent2"/>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sp>
        <p:nvSpPr>
          <p:cNvPr id="129" name="Google Shape;129;p30"/>
          <p:cNvSpPr txBox="1">
            <a:spLocks noGrp="1"/>
          </p:cNvSpPr>
          <p:nvPr>
            <p:ph type="title"/>
          </p:nvPr>
        </p:nvSpPr>
        <p:spPr>
          <a:xfrm>
            <a:off x="457200" y="400051"/>
            <a:ext cx="59436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dk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30" name="Google Shape;130;p30"/>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30"/>
          <p:cNvSpPr txBox="1"/>
          <p:nvPr/>
        </p:nvSpPr>
        <p:spPr>
          <a:xfrm>
            <a:off x="457200" y="1314450"/>
            <a:ext cx="5791200" cy="31431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132" name="Google Shape;132;p30"/>
          <p:cNvSpPr txBox="1"/>
          <p:nvPr/>
        </p:nvSpPr>
        <p:spPr>
          <a:xfrm>
            <a:off x="6934201" y="400050"/>
            <a:ext cx="1827300" cy="36006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133" name="Google Shape;133;p30"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Two Column Content">
  <p:cSld name="4_Two Column Content">
    <p:spTree>
      <p:nvGrpSpPr>
        <p:cNvPr id="1" name="Shape 134"/>
        <p:cNvGrpSpPr/>
        <p:nvPr/>
      </p:nvGrpSpPr>
      <p:grpSpPr>
        <a:xfrm>
          <a:off x="0" y="0"/>
          <a:ext cx="0" cy="0"/>
          <a:chOff x="0" y="0"/>
          <a:chExt cx="0" cy="0"/>
        </a:xfrm>
      </p:grpSpPr>
      <p:sp>
        <p:nvSpPr>
          <p:cNvPr id="135" name="Google Shape;135;p31"/>
          <p:cNvSpPr/>
          <p:nvPr/>
        </p:nvSpPr>
        <p:spPr>
          <a:xfrm>
            <a:off x="6509084" y="0"/>
            <a:ext cx="2667000" cy="5143500"/>
          </a:xfrm>
          <a:prstGeom prst="rect">
            <a:avLst/>
          </a:prstGeom>
          <a:gradFill>
            <a:gsLst>
              <a:gs pos="0">
                <a:schemeClr val="accent2"/>
              </a:gs>
              <a:gs pos="54000">
                <a:srgbClr val="FBB764"/>
              </a:gs>
              <a:gs pos="100000">
                <a:schemeClr val="accent3"/>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sp>
        <p:nvSpPr>
          <p:cNvPr id="136" name="Google Shape;136;p31"/>
          <p:cNvSpPr txBox="1">
            <a:spLocks noGrp="1"/>
          </p:cNvSpPr>
          <p:nvPr>
            <p:ph type="title"/>
          </p:nvPr>
        </p:nvSpPr>
        <p:spPr>
          <a:xfrm>
            <a:off x="457200" y="400051"/>
            <a:ext cx="59436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dk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37" name="Google Shape;137;p31"/>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8" name="Google Shape;138;p31"/>
          <p:cNvSpPr txBox="1"/>
          <p:nvPr/>
        </p:nvSpPr>
        <p:spPr>
          <a:xfrm>
            <a:off x="457200" y="1314450"/>
            <a:ext cx="5791200" cy="31431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139" name="Google Shape;139;p31"/>
          <p:cNvSpPr txBox="1"/>
          <p:nvPr/>
        </p:nvSpPr>
        <p:spPr>
          <a:xfrm>
            <a:off x="6934201" y="400050"/>
            <a:ext cx="1827300" cy="36006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sp>
        <p:nvSpPr>
          <p:cNvPr id="140" name="Google Shape;140;p31"/>
          <p:cNvSpPr txBox="1"/>
          <p:nvPr/>
        </p:nvSpPr>
        <p:spPr>
          <a:xfrm>
            <a:off x="-814387" y="5379244"/>
            <a:ext cx="685800" cy="6858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pic>
        <p:nvPicPr>
          <p:cNvPr id="141" name="Google Shape;141;p31"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2"/>
        <p:cNvGrpSpPr/>
        <p:nvPr/>
      </p:nvGrpSpPr>
      <p:grpSpPr>
        <a:xfrm>
          <a:off x="0" y="0"/>
          <a:ext cx="0" cy="0"/>
          <a:chOff x="0" y="0"/>
          <a:chExt cx="0" cy="0"/>
        </a:xfrm>
      </p:grpSpPr>
      <p:sp>
        <p:nvSpPr>
          <p:cNvPr id="143" name="Google Shape;143;p32"/>
          <p:cNvSpPr/>
          <p:nvPr/>
        </p:nvSpPr>
        <p:spPr>
          <a:xfrm>
            <a:off x="6509084" y="0"/>
            <a:ext cx="2667000" cy="5143500"/>
          </a:xfrm>
          <a:prstGeom prst="rect">
            <a:avLst/>
          </a:prstGeom>
          <a:gradFill>
            <a:gsLst>
              <a:gs pos="0">
                <a:srgbClr val="85CBA8"/>
              </a:gs>
              <a:gs pos="64000">
                <a:srgbClr val="C2D593"/>
              </a:gs>
              <a:gs pos="100000">
                <a:srgbClr val="FFDB6F"/>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sp>
        <p:nvSpPr>
          <p:cNvPr id="144" name="Google Shape;144;p32"/>
          <p:cNvSpPr txBox="1">
            <a:spLocks noGrp="1"/>
          </p:cNvSpPr>
          <p:nvPr>
            <p:ph type="title"/>
          </p:nvPr>
        </p:nvSpPr>
        <p:spPr>
          <a:xfrm>
            <a:off x="457200" y="400051"/>
            <a:ext cx="59436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chemeClr val="dk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45" name="Google Shape;145;p32"/>
          <p:cNvSpPr txBox="1"/>
          <p:nvPr/>
        </p:nvSpPr>
        <p:spPr>
          <a:xfrm>
            <a:off x="8293894" y="5829300"/>
            <a:ext cx="685800" cy="6858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146" name="Google Shape;146;p32"/>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p32"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go grid">
  <p:cSld name="logo grid">
    <p:spTree>
      <p:nvGrpSpPr>
        <p:cNvPr id="1" name="Shape 148"/>
        <p:cNvGrpSpPr/>
        <p:nvPr/>
      </p:nvGrpSpPr>
      <p:grpSpPr>
        <a:xfrm>
          <a:off x="0" y="0"/>
          <a:ext cx="0" cy="0"/>
          <a:chOff x="0" y="0"/>
          <a:chExt cx="0" cy="0"/>
        </a:xfrm>
      </p:grpSpPr>
      <p:sp>
        <p:nvSpPr>
          <p:cNvPr id="149" name="Google Shape;149;p33"/>
          <p:cNvSpPr txBox="1">
            <a:spLocks noGrp="1"/>
          </p:cNvSpPr>
          <p:nvPr>
            <p:ph type="ftr" idx="11"/>
          </p:nvPr>
        </p:nvSpPr>
        <p:spPr>
          <a:xfrm>
            <a:off x="4570413" y="4766073"/>
            <a:ext cx="3656100" cy="2061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600">
                <a:solidFill>
                  <a:srgbClr val="AEABAB"/>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0" name="Google Shape;150;p33"/>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33"/>
          <p:cNvSpPr/>
          <p:nvPr/>
        </p:nvSpPr>
        <p:spPr>
          <a:xfrm>
            <a:off x="0" y="0"/>
            <a:ext cx="2438400" cy="5143500"/>
          </a:xfrm>
          <a:prstGeom prst="rect">
            <a:avLst/>
          </a:prstGeom>
          <a:gradFill>
            <a:gsLst>
              <a:gs pos="0">
                <a:schemeClr val="accent6"/>
              </a:gs>
              <a:gs pos="100000">
                <a:schemeClr val="accent4"/>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pic>
        <p:nvPicPr>
          <p:cNvPr id="152" name="Google Shape;152;p33"/>
          <p:cNvPicPr preferRelativeResize="0"/>
          <p:nvPr/>
        </p:nvPicPr>
        <p:blipFill rotWithShape="1">
          <a:blip r:embed="rId2">
            <a:alphaModFix/>
          </a:blip>
          <a:srcRect/>
          <a:stretch/>
        </p:blipFill>
        <p:spPr>
          <a:xfrm>
            <a:off x="514350" y="4572000"/>
            <a:ext cx="1177800" cy="400200"/>
          </a:xfrm>
          <a:prstGeom prst="rect">
            <a:avLst/>
          </a:prstGeom>
          <a:noFill/>
          <a:ln>
            <a:noFill/>
          </a:ln>
        </p:spPr>
      </p:pic>
      <p:pic>
        <p:nvPicPr>
          <p:cNvPr id="153" name="Google Shape;153;p33"/>
          <p:cNvPicPr preferRelativeResize="0"/>
          <p:nvPr/>
        </p:nvPicPr>
        <p:blipFill rotWithShape="1">
          <a:blip r:embed="rId3">
            <a:alphaModFix/>
          </a:blip>
          <a:srcRect/>
          <a:stretch/>
        </p:blipFill>
        <p:spPr>
          <a:xfrm>
            <a:off x="3200400" y="571500"/>
            <a:ext cx="5242500" cy="36396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1" type="title">
  <p:cSld name="TITLE">
    <p:spTree>
      <p:nvGrpSpPr>
        <p:cNvPr id="1" name="Shape 154"/>
        <p:cNvGrpSpPr/>
        <p:nvPr/>
      </p:nvGrpSpPr>
      <p:grpSpPr>
        <a:xfrm>
          <a:off x="0" y="0"/>
          <a:ext cx="0" cy="0"/>
          <a:chOff x="0" y="0"/>
          <a:chExt cx="0" cy="0"/>
        </a:xfrm>
      </p:grpSpPr>
      <p:sp>
        <p:nvSpPr>
          <p:cNvPr id="155" name="Google Shape;155;p34"/>
          <p:cNvSpPr txBox="1">
            <a:spLocks noGrp="1"/>
          </p:cNvSpPr>
          <p:nvPr>
            <p:ph type="ctrTitle"/>
          </p:nvPr>
        </p:nvSpPr>
        <p:spPr>
          <a:xfrm>
            <a:off x="381001" y="2572359"/>
            <a:ext cx="8380500" cy="1102500"/>
          </a:xfrm>
          <a:prstGeom prst="rect">
            <a:avLst/>
          </a:prstGeom>
          <a:noFill/>
          <a:ln>
            <a:noFill/>
          </a:ln>
        </p:spPr>
        <p:txBody>
          <a:bodyPr spcFirstLastPara="1" wrap="square" lIns="68575" tIns="68575" rIns="68575" bIns="68575" anchor="b" anchorCtr="0">
            <a:noAutofit/>
          </a:bodyPr>
          <a:lstStyle>
            <a:lvl1pPr marL="0" marR="0" lvl="0" indent="0" algn="l" rtl="0">
              <a:lnSpc>
                <a:spcPct val="120000"/>
              </a:lnSpc>
              <a:spcBef>
                <a:spcPts val="0"/>
              </a:spcBef>
              <a:spcAft>
                <a:spcPts val="0"/>
              </a:spcAft>
              <a:buSzPts val="1100"/>
              <a:buNone/>
              <a:defRPr sz="3200" b="0" i="0" u="none" strike="noStrike" cap="none">
                <a:solidFill>
                  <a:schemeClr val="accen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32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32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32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3200" b="0" i="0" u="none" strike="noStrike" cap="none">
                <a:solidFill>
                  <a:schemeClr val="accent1"/>
                </a:solidFill>
                <a:latin typeface="Open Sans Light"/>
                <a:ea typeface="Open Sans Light"/>
                <a:cs typeface="Open Sans Light"/>
                <a:sym typeface="Open Sans Light"/>
              </a:defRPr>
            </a:lvl5pPr>
            <a:lvl6pPr marL="457200" marR="0" lvl="5" indent="0" algn="l" rtl="0">
              <a:spcBef>
                <a:spcPts val="0"/>
              </a:spcBef>
              <a:spcAft>
                <a:spcPts val="0"/>
              </a:spcAft>
              <a:buSzPts val="1100"/>
              <a:buNone/>
              <a:defRPr sz="3200" b="0" i="0" u="none" strike="noStrike" cap="none">
                <a:solidFill>
                  <a:schemeClr val="accent1"/>
                </a:solidFill>
                <a:latin typeface="Open Sans Light"/>
                <a:ea typeface="Open Sans Light"/>
                <a:cs typeface="Open Sans Light"/>
                <a:sym typeface="Open Sans Light"/>
              </a:defRPr>
            </a:lvl6pPr>
            <a:lvl7pPr marL="914400" marR="0" lvl="6" indent="0" algn="l" rtl="0">
              <a:spcBef>
                <a:spcPts val="0"/>
              </a:spcBef>
              <a:spcAft>
                <a:spcPts val="0"/>
              </a:spcAft>
              <a:buSzPts val="1100"/>
              <a:buNone/>
              <a:defRPr sz="3200" b="0" i="0" u="none" strike="noStrike" cap="none">
                <a:solidFill>
                  <a:schemeClr val="accent1"/>
                </a:solidFill>
                <a:latin typeface="Open Sans Light"/>
                <a:ea typeface="Open Sans Light"/>
                <a:cs typeface="Open Sans Light"/>
                <a:sym typeface="Open Sans Light"/>
              </a:defRPr>
            </a:lvl7pPr>
            <a:lvl8pPr marL="1371600" marR="0" lvl="7" indent="0" algn="l" rtl="0">
              <a:spcBef>
                <a:spcPts val="0"/>
              </a:spcBef>
              <a:spcAft>
                <a:spcPts val="0"/>
              </a:spcAft>
              <a:buSzPts val="1100"/>
              <a:buNone/>
              <a:defRPr sz="3200" b="0" i="0" u="none" strike="noStrike" cap="none">
                <a:solidFill>
                  <a:schemeClr val="accent1"/>
                </a:solidFill>
                <a:latin typeface="Open Sans Light"/>
                <a:ea typeface="Open Sans Light"/>
                <a:cs typeface="Open Sans Light"/>
                <a:sym typeface="Open Sans Light"/>
              </a:defRPr>
            </a:lvl8pPr>
            <a:lvl9pPr marL="1828800" marR="0" lvl="8" indent="0" algn="l" rtl="0">
              <a:spcBef>
                <a:spcPts val="0"/>
              </a:spcBef>
              <a:spcAft>
                <a:spcPts val="0"/>
              </a:spcAft>
              <a:buSzPts val="1100"/>
              <a:buNone/>
              <a:defRPr sz="3200" b="0" i="0" u="none" strike="noStrike" cap="none">
                <a:solidFill>
                  <a:schemeClr val="accent1"/>
                </a:solidFill>
                <a:latin typeface="Open Sans Light"/>
                <a:ea typeface="Open Sans Light"/>
                <a:cs typeface="Open Sans Light"/>
                <a:sym typeface="Open Sans Light"/>
              </a:defRPr>
            </a:lvl9pPr>
          </a:lstStyle>
          <a:p>
            <a:endParaRPr/>
          </a:p>
        </p:txBody>
      </p:sp>
      <p:sp>
        <p:nvSpPr>
          <p:cNvPr id="156" name="Google Shape;156;p34"/>
          <p:cNvSpPr txBox="1">
            <a:spLocks noGrp="1"/>
          </p:cNvSpPr>
          <p:nvPr>
            <p:ph type="subTitle" idx="1"/>
          </p:nvPr>
        </p:nvSpPr>
        <p:spPr>
          <a:xfrm>
            <a:off x="381001" y="3674879"/>
            <a:ext cx="8380500" cy="933600"/>
          </a:xfrm>
          <a:prstGeom prst="rect">
            <a:avLst/>
          </a:prstGeom>
          <a:noFill/>
          <a:ln>
            <a:noFill/>
          </a:ln>
        </p:spPr>
        <p:txBody>
          <a:bodyPr spcFirstLastPara="1" wrap="square" lIns="68575" tIns="68575" rIns="68575" bIns="68575" anchor="t" anchorCtr="0">
            <a:noAutofit/>
          </a:bodyPr>
          <a:lstStyle>
            <a:lvl1pPr marL="0" marR="0" lvl="0" indent="0" algn="l" rtl="0">
              <a:lnSpc>
                <a:spcPct val="120000"/>
              </a:lnSpc>
              <a:spcBef>
                <a:spcPts val="1200"/>
              </a:spcBef>
              <a:spcAft>
                <a:spcPts val="0"/>
              </a:spcAft>
              <a:buClr>
                <a:schemeClr val="accent1"/>
              </a:buClr>
              <a:buSzPts val="1100"/>
              <a:buFont typeface="Arial"/>
              <a:buNone/>
              <a:defRPr sz="1800" b="0" i="0" u="none" strike="noStrike" cap="none">
                <a:solidFill>
                  <a:srgbClr val="909091"/>
                </a:solidFill>
                <a:latin typeface="Open Sans Light"/>
                <a:ea typeface="Open Sans Light"/>
                <a:cs typeface="Open Sans Light"/>
                <a:sym typeface="Open Sans Light"/>
              </a:defRPr>
            </a:lvl1pPr>
            <a:lvl2pPr marL="457200" marR="0" lvl="1" indent="0" algn="ctr" rtl="0">
              <a:lnSpc>
                <a:spcPct val="120000"/>
              </a:lnSpc>
              <a:spcBef>
                <a:spcPts val="1200"/>
              </a:spcBef>
              <a:spcAft>
                <a:spcPts val="0"/>
              </a:spcAft>
              <a:buClr>
                <a:schemeClr val="accent2"/>
              </a:buClr>
              <a:buSzPts val="800"/>
              <a:buFont typeface="Arial"/>
              <a:buNone/>
              <a:defRPr sz="1200" b="0" i="0" u="none" strike="noStrike" cap="none">
                <a:solidFill>
                  <a:srgbClr val="909091"/>
                </a:solidFill>
                <a:latin typeface="Open Sans"/>
                <a:ea typeface="Open Sans"/>
                <a:cs typeface="Open Sans"/>
                <a:sym typeface="Open Sans"/>
              </a:defRPr>
            </a:lvl2pPr>
            <a:lvl3pPr marL="914400" marR="0" lvl="2" indent="0" algn="ctr" rtl="0">
              <a:lnSpc>
                <a:spcPct val="120000"/>
              </a:lnSpc>
              <a:spcBef>
                <a:spcPts val="1200"/>
              </a:spcBef>
              <a:spcAft>
                <a:spcPts val="0"/>
              </a:spcAft>
              <a:buClr>
                <a:srgbClr val="8DC634"/>
              </a:buClr>
              <a:buSzPts val="800"/>
              <a:buFont typeface="Arial"/>
              <a:buNone/>
              <a:defRPr sz="1200" b="0" i="0" u="none" strike="noStrike" cap="none">
                <a:solidFill>
                  <a:srgbClr val="909091"/>
                </a:solidFill>
                <a:latin typeface="Open Sans"/>
                <a:ea typeface="Open Sans"/>
                <a:cs typeface="Open Sans"/>
                <a:sym typeface="Open Sans"/>
              </a:defRPr>
            </a:lvl3pPr>
            <a:lvl4pPr marL="1371600" marR="0" lvl="3" indent="0" algn="ctr" rtl="0">
              <a:lnSpc>
                <a:spcPct val="120000"/>
              </a:lnSpc>
              <a:spcBef>
                <a:spcPts val="1200"/>
              </a:spcBef>
              <a:spcAft>
                <a:spcPts val="0"/>
              </a:spcAft>
              <a:buClr>
                <a:srgbClr val="B31620"/>
              </a:buClr>
              <a:buSzPts val="800"/>
              <a:buFont typeface="Arial"/>
              <a:buNone/>
              <a:defRPr sz="1200" b="0" i="0" u="none" strike="noStrike" cap="none">
                <a:solidFill>
                  <a:srgbClr val="909091"/>
                </a:solidFill>
                <a:latin typeface="Open Sans"/>
                <a:ea typeface="Open Sans"/>
                <a:cs typeface="Open Sans"/>
                <a:sym typeface="Open Sans"/>
              </a:defRPr>
            </a:lvl4pPr>
            <a:lvl5pPr marL="1828800" marR="0" lvl="4" indent="0" algn="ctr" rtl="0">
              <a:lnSpc>
                <a:spcPct val="120000"/>
              </a:lnSpc>
              <a:spcBef>
                <a:spcPts val="1200"/>
              </a:spcBef>
              <a:spcAft>
                <a:spcPts val="0"/>
              </a:spcAft>
              <a:buClr>
                <a:schemeClr val="dk1"/>
              </a:buClr>
              <a:buSzPts val="800"/>
              <a:buFont typeface="Arial"/>
              <a:buNone/>
              <a:defRPr sz="1200" b="0" i="0" u="none" strike="noStrike" cap="none">
                <a:solidFill>
                  <a:srgbClr val="909091"/>
                </a:solidFill>
                <a:latin typeface="Open Sans"/>
                <a:ea typeface="Open Sans"/>
                <a:cs typeface="Open Sans"/>
                <a:sym typeface="Open Sans"/>
              </a:defRPr>
            </a:lvl5pPr>
            <a:lvl6pPr marL="2286000" marR="0" lvl="5" indent="0" algn="ctr" rtl="0">
              <a:spcBef>
                <a:spcPts val="400"/>
              </a:spcBef>
              <a:spcAft>
                <a:spcPts val="0"/>
              </a:spcAft>
              <a:buClr>
                <a:srgbClr val="909091"/>
              </a:buClr>
              <a:buSzPts val="1500"/>
              <a:buFont typeface="Arial"/>
              <a:buNone/>
              <a:defRPr sz="2000" b="0" i="0" u="none" strike="noStrike" cap="none">
                <a:solidFill>
                  <a:srgbClr val="909091"/>
                </a:solidFill>
                <a:latin typeface="Arial"/>
                <a:ea typeface="Arial"/>
                <a:cs typeface="Arial"/>
                <a:sym typeface="Arial"/>
              </a:defRPr>
            </a:lvl6pPr>
            <a:lvl7pPr marL="2743200" marR="0" lvl="6" indent="0" algn="ctr" rtl="0">
              <a:spcBef>
                <a:spcPts val="400"/>
              </a:spcBef>
              <a:spcAft>
                <a:spcPts val="0"/>
              </a:spcAft>
              <a:buClr>
                <a:srgbClr val="909091"/>
              </a:buClr>
              <a:buSzPts val="1500"/>
              <a:buFont typeface="Arial"/>
              <a:buNone/>
              <a:defRPr sz="2000" b="0" i="0" u="none" strike="noStrike" cap="none">
                <a:solidFill>
                  <a:srgbClr val="909091"/>
                </a:solidFill>
                <a:latin typeface="Arial"/>
                <a:ea typeface="Arial"/>
                <a:cs typeface="Arial"/>
                <a:sym typeface="Arial"/>
              </a:defRPr>
            </a:lvl7pPr>
            <a:lvl8pPr marL="3200400" marR="0" lvl="7" indent="0" algn="ctr" rtl="0">
              <a:spcBef>
                <a:spcPts val="400"/>
              </a:spcBef>
              <a:spcAft>
                <a:spcPts val="0"/>
              </a:spcAft>
              <a:buClr>
                <a:srgbClr val="909091"/>
              </a:buClr>
              <a:buSzPts val="1500"/>
              <a:buFont typeface="Arial"/>
              <a:buNone/>
              <a:defRPr sz="2000" b="0" i="0" u="none" strike="noStrike" cap="none">
                <a:solidFill>
                  <a:srgbClr val="909091"/>
                </a:solidFill>
                <a:latin typeface="Arial"/>
                <a:ea typeface="Arial"/>
                <a:cs typeface="Arial"/>
                <a:sym typeface="Arial"/>
              </a:defRPr>
            </a:lvl8pPr>
            <a:lvl9pPr marL="3657600" marR="0" lvl="8" indent="0" algn="ctr" rtl="0">
              <a:spcBef>
                <a:spcPts val="400"/>
              </a:spcBef>
              <a:spcAft>
                <a:spcPts val="0"/>
              </a:spcAft>
              <a:buClr>
                <a:srgbClr val="909091"/>
              </a:buClr>
              <a:buSzPts val="1500"/>
              <a:buFont typeface="Arial"/>
              <a:buNone/>
              <a:defRPr sz="2000" b="0" i="0" u="none" strike="noStrike" cap="none">
                <a:solidFill>
                  <a:srgbClr val="909091"/>
                </a:solidFill>
                <a:latin typeface="Arial"/>
                <a:ea typeface="Arial"/>
                <a:cs typeface="Arial"/>
                <a:sym typeface="Arial"/>
              </a:defRPr>
            </a:lvl9pPr>
          </a:lstStyle>
          <a:p>
            <a:endParaRPr/>
          </a:p>
        </p:txBody>
      </p:sp>
      <p:sp>
        <p:nvSpPr>
          <p:cNvPr id="157" name="Google Shape;157;p34"/>
          <p:cNvSpPr txBox="1">
            <a:spLocks noGrp="1"/>
          </p:cNvSpPr>
          <p:nvPr>
            <p:ph type="ftr" idx="11"/>
          </p:nvPr>
        </p:nvSpPr>
        <p:spPr>
          <a:xfrm>
            <a:off x="4570413" y="4767263"/>
            <a:ext cx="3656100" cy="2745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800" b="0" i="0" u="none" strike="noStrike" cap="none">
                <a:solidFill>
                  <a:srgbClr val="A9AFA9"/>
                </a:solidFill>
                <a:latin typeface="Open Sans"/>
                <a:ea typeface="Open Sans"/>
                <a:cs typeface="Open Sans"/>
                <a:sym typeface="Open Sans"/>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158" name="Google Shape;158;p34"/>
          <p:cNvPicPr preferRelativeResize="0"/>
          <p:nvPr/>
        </p:nvPicPr>
        <p:blipFill rotWithShape="1">
          <a:blip r:embed="rId2">
            <a:alphaModFix/>
          </a:blip>
          <a:srcRect/>
          <a:stretch/>
        </p:blipFill>
        <p:spPr>
          <a:xfrm>
            <a:off x="541338" y="246690"/>
            <a:ext cx="2407800" cy="802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p:cSld name="TITLE_1">
    <p:spTree>
      <p:nvGrpSpPr>
        <p:cNvPr id="1" name="Shape 159"/>
        <p:cNvGrpSpPr/>
        <p:nvPr/>
      </p:nvGrpSpPr>
      <p:grpSpPr>
        <a:xfrm>
          <a:off x="0" y="0"/>
          <a:ext cx="0" cy="0"/>
          <a:chOff x="0" y="0"/>
          <a:chExt cx="0" cy="0"/>
        </a:xfrm>
      </p:grpSpPr>
      <p:sp>
        <p:nvSpPr>
          <p:cNvPr id="160" name="Google Shape;160;p35"/>
          <p:cNvSpPr txBox="1">
            <a:spLocks noGrp="1"/>
          </p:cNvSpPr>
          <p:nvPr>
            <p:ph type="title"/>
          </p:nvPr>
        </p:nvSpPr>
        <p:spPr>
          <a:xfrm>
            <a:off x="892969" y="863947"/>
            <a:ext cx="7358100" cy="1741200"/>
          </a:xfrm>
          <a:prstGeom prst="rect">
            <a:avLst/>
          </a:prstGeom>
          <a:noFill/>
          <a:ln>
            <a:noFill/>
          </a:ln>
        </p:spPr>
        <p:txBody>
          <a:bodyPr spcFirstLastPara="1" wrap="square" lIns="68575" tIns="68575" rIns="68575" bIns="68575" anchor="b"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L="0" marR="0" lvl="1" indent="1524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L="0" marR="0" lvl="2" indent="2921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L="0" marR="0" lvl="3" indent="4445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L="0" marR="0" lvl="4" indent="5842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L="0" marR="0" lvl="5" indent="7366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L="0" marR="0" lvl="6" indent="8890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L="0" marR="0" lvl="7" indent="10287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L="0" marR="0" lvl="8" indent="11811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61" name="Google Shape;161;p35"/>
          <p:cNvSpPr txBox="1">
            <a:spLocks noGrp="1"/>
          </p:cNvSpPr>
          <p:nvPr>
            <p:ph type="body" idx="1"/>
          </p:nvPr>
        </p:nvSpPr>
        <p:spPr>
          <a:xfrm>
            <a:off x="892969" y="2652117"/>
            <a:ext cx="7358100" cy="5961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00000"/>
              </a:lnSpc>
              <a:spcBef>
                <a:spcPts val="0"/>
              </a:spcBef>
              <a:spcAft>
                <a:spcPts val="0"/>
              </a:spcAft>
              <a:buClr>
                <a:srgbClr val="000000"/>
              </a:buClr>
              <a:buSzPts val="1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8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8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8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8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62" name="Google Shape;162;p35"/>
          <p:cNvSpPr txBox="1">
            <a:spLocks noGrp="1"/>
          </p:cNvSpPr>
          <p:nvPr>
            <p:ph type="sldNum" idx="12"/>
          </p:nvPr>
        </p:nvSpPr>
        <p:spPr>
          <a:xfrm>
            <a:off x="4437983" y="4878958"/>
            <a:ext cx="259200" cy="201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63"/>
        <p:cNvGrpSpPr/>
        <p:nvPr/>
      </p:nvGrpSpPr>
      <p:grpSpPr>
        <a:xfrm>
          <a:off x="0" y="0"/>
          <a:ext cx="0" cy="0"/>
          <a:chOff x="0" y="0"/>
          <a:chExt cx="0" cy="0"/>
        </a:xfrm>
      </p:grpSpPr>
      <p:sp>
        <p:nvSpPr>
          <p:cNvPr id="164" name="Google Shape;164;p36"/>
          <p:cNvSpPr txBox="1">
            <a:spLocks noGrp="1"/>
          </p:cNvSpPr>
          <p:nvPr>
            <p:ph type="title"/>
          </p:nvPr>
        </p:nvSpPr>
        <p:spPr>
          <a:xfrm>
            <a:off x="669727" y="234404"/>
            <a:ext cx="7804500" cy="1138500"/>
          </a:xfrm>
          <a:prstGeom prst="rect">
            <a:avLst/>
          </a:prstGeom>
          <a:noFill/>
          <a:ln>
            <a:noFill/>
          </a:ln>
        </p:spPr>
        <p:txBody>
          <a:bodyPr spcFirstLastPara="1" wrap="square" lIns="68575" tIns="68575" rIns="68575" bIns="68575" anchor="ctr"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L="0" marR="0" lvl="1" indent="1524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L="0" marR="0" lvl="2" indent="2921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L="0" marR="0" lvl="3" indent="4445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L="0" marR="0" lvl="4" indent="5842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L="0" marR="0" lvl="5" indent="7366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L="0" marR="0" lvl="6" indent="8890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L="0" marR="0" lvl="7" indent="10287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L="0" marR="0" lvl="8" indent="11811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65" name="Google Shape;165;p36"/>
          <p:cNvSpPr txBox="1">
            <a:spLocks noGrp="1"/>
          </p:cNvSpPr>
          <p:nvPr>
            <p:ph type="body" idx="1"/>
          </p:nvPr>
        </p:nvSpPr>
        <p:spPr>
          <a:xfrm>
            <a:off x="669727" y="1372939"/>
            <a:ext cx="7804500" cy="3315000"/>
          </a:xfrm>
          <a:prstGeom prst="rect">
            <a:avLst/>
          </a:prstGeom>
          <a:noFill/>
          <a:ln>
            <a:noFill/>
          </a:ln>
        </p:spPr>
        <p:txBody>
          <a:bodyPr spcFirstLastPara="1" wrap="square" lIns="68575" tIns="68575" rIns="68575" bIns="68575" anchor="ctr" anchorCtr="0">
            <a:noAutofit/>
          </a:bodyPr>
          <a:lstStyle>
            <a:lvl1pPr marL="457200" marR="0" lvl="0"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66" name="Google Shape;166;p36"/>
          <p:cNvSpPr txBox="1">
            <a:spLocks noGrp="1"/>
          </p:cNvSpPr>
          <p:nvPr>
            <p:ph type="sldNum" idx="12"/>
          </p:nvPr>
        </p:nvSpPr>
        <p:spPr>
          <a:xfrm>
            <a:off x="4437983" y="4878958"/>
            <a:ext cx="259200" cy="201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167"/>
        <p:cNvGrpSpPr/>
        <p:nvPr/>
      </p:nvGrpSpPr>
      <p:grpSpPr>
        <a:xfrm>
          <a:off x="0" y="0"/>
          <a:ext cx="0" cy="0"/>
          <a:chOff x="0" y="0"/>
          <a:chExt cx="0" cy="0"/>
        </a:xfrm>
      </p:grpSpPr>
      <p:sp>
        <p:nvSpPr>
          <p:cNvPr id="168" name="Google Shape;168;p37"/>
          <p:cNvSpPr txBox="1">
            <a:spLocks noGrp="1"/>
          </p:cNvSpPr>
          <p:nvPr>
            <p:ph type="title"/>
          </p:nvPr>
        </p:nvSpPr>
        <p:spPr>
          <a:xfrm>
            <a:off x="669727" y="234404"/>
            <a:ext cx="7804500" cy="1138500"/>
          </a:xfrm>
          <a:prstGeom prst="rect">
            <a:avLst/>
          </a:prstGeom>
          <a:noFill/>
          <a:ln>
            <a:noFill/>
          </a:ln>
        </p:spPr>
        <p:txBody>
          <a:bodyPr spcFirstLastPara="1" wrap="square" lIns="68575" tIns="68575" rIns="68575" bIns="68575" anchor="ctr"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L="0" marR="0" lvl="1" indent="1524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L="0" marR="0" lvl="2" indent="2921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L="0" marR="0" lvl="3" indent="4445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L="0" marR="0" lvl="4" indent="5842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L="0" marR="0" lvl="5" indent="7366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L="0" marR="0" lvl="6" indent="8890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L="0" marR="0" lvl="7" indent="10287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L="0" marR="0" lvl="8" indent="1181100" algn="ctr" rtl="0">
              <a:lnSpc>
                <a:spcPct val="100000"/>
              </a:lnSpc>
              <a:spcBef>
                <a:spcPts val="0"/>
              </a:spcBef>
              <a:spcAft>
                <a:spcPts val="0"/>
              </a:spcAft>
              <a:buClr>
                <a:srgbClr val="000000"/>
              </a:buClr>
              <a:buSzPts val="11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69" name="Google Shape;169;p37"/>
          <p:cNvSpPr txBox="1">
            <a:spLocks noGrp="1"/>
          </p:cNvSpPr>
          <p:nvPr>
            <p:ph type="sldNum" idx="12"/>
          </p:nvPr>
        </p:nvSpPr>
        <p:spPr>
          <a:xfrm>
            <a:off x="4437983" y="4878958"/>
            <a:ext cx="259200" cy="201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2" type="tx">
  <p:cSld name="TITLE_AND_BODY">
    <p:spTree>
      <p:nvGrpSpPr>
        <p:cNvPr id="1" name="Shape 170"/>
        <p:cNvGrpSpPr/>
        <p:nvPr/>
      </p:nvGrpSpPr>
      <p:grpSpPr>
        <a:xfrm>
          <a:off x="0" y="0"/>
          <a:ext cx="0" cy="0"/>
          <a:chOff x="0" y="0"/>
          <a:chExt cx="0" cy="0"/>
        </a:xfrm>
      </p:grpSpPr>
      <p:sp>
        <p:nvSpPr>
          <p:cNvPr id="171" name="Google Shape;171;p38"/>
          <p:cNvSpPr txBox="1">
            <a:spLocks noGrp="1"/>
          </p:cNvSpPr>
          <p:nvPr>
            <p:ph type="sldNum" idx="12"/>
          </p:nvPr>
        </p:nvSpPr>
        <p:spPr>
          <a:xfrm>
            <a:off x="4437983" y="4878958"/>
            <a:ext cx="259200" cy="201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72"/>
        <p:cNvGrpSpPr/>
        <p:nvPr/>
      </p:nvGrpSpPr>
      <p:grpSpPr>
        <a:xfrm>
          <a:off x="0" y="0"/>
          <a:ext cx="0" cy="0"/>
          <a:chOff x="0" y="0"/>
          <a:chExt cx="0" cy="0"/>
        </a:xfrm>
      </p:grpSpPr>
      <p:sp>
        <p:nvSpPr>
          <p:cNvPr id="173" name="Google Shape;173;p39"/>
          <p:cNvSpPr txBox="1">
            <a:spLocks noGrp="1"/>
          </p:cNvSpPr>
          <p:nvPr>
            <p:ph type="ftr" idx="11"/>
          </p:nvPr>
        </p:nvSpPr>
        <p:spPr>
          <a:xfrm>
            <a:off x="4570412" y="4767262"/>
            <a:ext cx="3656100" cy="2745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A9AFA9"/>
              </a:buClr>
              <a:buSzPts val="1400"/>
              <a:buFont typeface="Open Sans"/>
              <a:buNone/>
              <a:defRPr sz="800" b="0" i="0" u="none" strike="noStrike" cap="none">
                <a:solidFill>
                  <a:srgbClr val="A9AFA9"/>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4" name="Google Shape;174;p3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_AND_BODY_1">
    <p:spTree>
      <p:nvGrpSpPr>
        <p:cNvPr id="1" name="Shape 175"/>
        <p:cNvGrpSpPr/>
        <p:nvPr/>
      </p:nvGrpSpPr>
      <p:grpSpPr>
        <a:xfrm>
          <a:off x="0" y="0"/>
          <a:ext cx="0" cy="0"/>
          <a:chOff x="0" y="0"/>
          <a:chExt cx="0" cy="0"/>
        </a:xfrm>
      </p:grpSpPr>
      <p:sp>
        <p:nvSpPr>
          <p:cNvPr id="176" name="Google Shape;176;p40"/>
          <p:cNvSpPr txBox="1">
            <a:spLocks noGrp="1"/>
          </p:cNvSpPr>
          <p:nvPr>
            <p:ph type="title"/>
          </p:nvPr>
        </p:nvSpPr>
        <p:spPr>
          <a:xfrm>
            <a:off x="457200" y="205978"/>
            <a:ext cx="8229600" cy="857400"/>
          </a:xfrm>
          <a:prstGeom prst="rect">
            <a:avLst/>
          </a:prstGeom>
        </p:spPr>
        <p:txBody>
          <a:bodyPr spcFirstLastPara="1" wrap="square" lIns="68575" tIns="68575" rIns="68575" bIns="68575" anchor="ctr" anchorCtr="0">
            <a:noAutofit/>
          </a:bodyPr>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40"/>
          <p:cNvSpPr txBox="1">
            <a:spLocks noGrp="1"/>
          </p:cNvSpPr>
          <p:nvPr>
            <p:ph type="body" idx="1"/>
          </p:nvPr>
        </p:nvSpPr>
        <p:spPr>
          <a:xfrm>
            <a:off x="457200" y="1200150"/>
            <a:ext cx="8229600" cy="3358500"/>
          </a:xfrm>
          <a:prstGeom prst="rect">
            <a:avLst/>
          </a:prstGeom>
        </p:spPr>
        <p:txBody>
          <a:bodyPr spcFirstLastPara="1" wrap="square" lIns="68575" tIns="68575" rIns="68575" bIns="68575" anchor="t" anchorCtr="0">
            <a:noAutofit/>
          </a:bodyPr>
          <a:lstStyle>
            <a:lvl1pPr marL="457200" lvl="0" indent="-381000" rtl="0">
              <a:spcBef>
                <a:spcPts val="900"/>
              </a:spcBef>
              <a:spcAft>
                <a:spcPts val="0"/>
              </a:spcAft>
              <a:buClr>
                <a:srgbClr val="404041"/>
              </a:buClr>
              <a:buSzPts val="2400"/>
              <a:buChar char="•"/>
              <a:defRPr sz="2400">
                <a:solidFill>
                  <a:srgbClr val="404041"/>
                </a:solidFill>
              </a:defRPr>
            </a:lvl1pPr>
            <a:lvl2pPr marL="914400" lvl="1" indent="-342900" rtl="0">
              <a:spcBef>
                <a:spcPts val="900"/>
              </a:spcBef>
              <a:spcAft>
                <a:spcPts val="0"/>
              </a:spcAft>
              <a:buClr>
                <a:srgbClr val="404041"/>
              </a:buClr>
              <a:buSzPts val="1800"/>
              <a:buChar char="•"/>
              <a:defRPr sz="1800">
                <a:solidFill>
                  <a:srgbClr val="404041"/>
                </a:solidFill>
              </a:defRPr>
            </a:lvl2pPr>
            <a:lvl3pPr marL="1371600" lvl="2" indent="-342900" rtl="0">
              <a:spcBef>
                <a:spcPts val="900"/>
              </a:spcBef>
              <a:spcAft>
                <a:spcPts val="0"/>
              </a:spcAft>
              <a:buClr>
                <a:srgbClr val="404041"/>
              </a:buClr>
              <a:buSzPts val="1800"/>
              <a:buChar char="•"/>
              <a:defRPr sz="1800">
                <a:solidFill>
                  <a:srgbClr val="404041"/>
                </a:solidFill>
              </a:defRPr>
            </a:lvl3pPr>
            <a:lvl4pPr marL="1828800" lvl="3" indent="-317500" rtl="0">
              <a:spcBef>
                <a:spcPts val="900"/>
              </a:spcBef>
              <a:spcAft>
                <a:spcPts val="0"/>
              </a:spcAft>
              <a:buClr>
                <a:srgbClr val="404041"/>
              </a:buClr>
              <a:buSzPts val="1400"/>
              <a:buChar char="•"/>
              <a:defRPr sz="1400">
                <a:solidFill>
                  <a:srgbClr val="404041"/>
                </a:solidFill>
              </a:defRPr>
            </a:lvl4pPr>
            <a:lvl5pPr marL="2286000" lvl="4" indent="-317500" rtl="0">
              <a:spcBef>
                <a:spcPts val="900"/>
              </a:spcBef>
              <a:spcAft>
                <a:spcPts val="0"/>
              </a:spcAft>
              <a:buClr>
                <a:srgbClr val="404041"/>
              </a:buClr>
              <a:buSzPts val="1400"/>
              <a:buChar char="•"/>
              <a:defRPr sz="1400">
                <a:solidFill>
                  <a:srgbClr val="404041"/>
                </a:solidFill>
              </a:defRPr>
            </a:lvl5pPr>
            <a:lvl6pPr marL="2743200" lvl="5" indent="-317500" rtl="0">
              <a:spcBef>
                <a:spcPts val="300"/>
              </a:spcBef>
              <a:spcAft>
                <a:spcPts val="0"/>
              </a:spcAft>
              <a:buClr>
                <a:srgbClr val="404041"/>
              </a:buClr>
              <a:buSzPts val="1400"/>
              <a:buChar char="•"/>
              <a:defRPr sz="1400">
                <a:solidFill>
                  <a:srgbClr val="404041"/>
                </a:solidFill>
              </a:defRPr>
            </a:lvl6pPr>
            <a:lvl7pPr marL="3200400" lvl="6" indent="-317500" rtl="0">
              <a:spcBef>
                <a:spcPts val="300"/>
              </a:spcBef>
              <a:spcAft>
                <a:spcPts val="0"/>
              </a:spcAft>
              <a:buClr>
                <a:srgbClr val="404041"/>
              </a:buClr>
              <a:buSzPts val="1400"/>
              <a:buChar char="•"/>
              <a:defRPr sz="1400">
                <a:solidFill>
                  <a:srgbClr val="404041"/>
                </a:solidFill>
              </a:defRPr>
            </a:lvl7pPr>
            <a:lvl8pPr marL="3657600" lvl="7" indent="-317500" rtl="0">
              <a:spcBef>
                <a:spcPts val="300"/>
              </a:spcBef>
              <a:spcAft>
                <a:spcPts val="0"/>
              </a:spcAft>
              <a:buClr>
                <a:srgbClr val="404041"/>
              </a:buClr>
              <a:buSzPts val="1400"/>
              <a:buChar char="•"/>
              <a:defRPr sz="1400">
                <a:solidFill>
                  <a:srgbClr val="404041"/>
                </a:solidFill>
              </a:defRPr>
            </a:lvl8pPr>
            <a:lvl9pPr marL="4114800" lvl="8" indent="-317500" rtl="0">
              <a:spcBef>
                <a:spcPts val="300"/>
              </a:spcBef>
              <a:spcAft>
                <a:spcPts val="0"/>
              </a:spcAft>
              <a:buClr>
                <a:srgbClr val="404041"/>
              </a:buClr>
              <a:buSzPts val="1400"/>
              <a:buChar char="•"/>
              <a:defRPr sz="1400">
                <a:solidFill>
                  <a:srgbClr val="404041"/>
                </a:solidFill>
              </a:defRPr>
            </a:lvl9pPr>
          </a:lstStyle>
          <a:p>
            <a:endParaRPr/>
          </a:p>
        </p:txBody>
      </p:sp>
      <p:pic>
        <p:nvPicPr>
          <p:cNvPr id="178" name="Google Shape;178;p40"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79"/>
        <p:cNvGrpSpPr/>
        <p:nvPr/>
      </p:nvGrpSpPr>
      <p:grpSpPr>
        <a:xfrm>
          <a:off x="0" y="0"/>
          <a:ext cx="0" cy="0"/>
          <a:chOff x="0" y="0"/>
          <a:chExt cx="0" cy="0"/>
        </a:xfrm>
      </p:grpSpPr>
      <p:sp>
        <p:nvSpPr>
          <p:cNvPr id="180" name="Google Shape;180;p41"/>
          <p:cNvSpPr txBox="1">
            <a:spLocks noGrp="1"/>
          </p:cNvSpPr>
          <p:nvPr>
            <p:ph type="title"/>
          </p:nvPr>
        </p:nvSpPr>
        <p:spPr>
          <a:xfrm>
            <a:off x="457200" y="205978"/>
            <a:ext cx="8229600" cy="857400"/>
          </a:xfrm>
          <a:prstGeom prst="rect">
            <a:avLst/>
          </a:prstGeom>
        </p:spPr>
        <p:txBody>
          <a:bodyPr spcFirstLastPara="1" wrap="square" lIns="68575" tIns="68575" rIns="68575" bIns="68575" anchor="ctr" anchorCtr="0">
            <a:noAutofit/>
          </a:bodyPr>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81" name="Google Shape;181;p41"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1">
  <p:cSld name="TITLE_AND_BODY_2">
    <p:spTree>
      <p:nvGrpSpPr>
        <p:cNvPr id="1" name="Shape 182"/>
        <p:cNvGrpSpPr/>
        <p:nvPr/>
      </p:nvGrpSpPr>
      <p:grpSpPr>
        <a:xfrm>
          <a:off x="0" y="0"/>
          <a:ext cx="0" cy="0"/>
          <a:chOff x="0" y="0"/>
          <a:chExt cx="0" cy="0"/>
        </a:xfrm>
      </p:grpSpPr>
      <p:sp>
        <p:nvSpPr>
          <p:cNvPr id="183" name="Google Shape;183;p42"/>
          <p:cNvSpPr txBox="1">
            <a:spLocks noGrp="1"/>
          </p:cNvSpPr>
          <p:nvPr>
            <p:ph type="title"/>
          </p:nvPr>
        </p:nvSpPr>
        <p:spPr>
          <a:xfrm>
            <a:off x="457200" y="205978"/>
            <a:ext cx="8229600" cy="857400"/>
          </a:xfrm>
          <a:prstGeom prst="rect">
            <a:avLst/>
          </a:prstGeom>
        </p:spPr>
        <p:txBody>
          <a:bodyPr spcFirstLastPara="1" wrap="square" lIns="68575" tIns="68575" rIns="68575" bIns="68575" anchor="ctr" anchorCtr="0">
            <a:noAutofit/>
          </a:bodyPr>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42"/>
          <p:cNvSpPr txBox="1">
            <a:spLocks noGrp="1"/>
          </p:cNvSpPr>
          <p:nvPr>
            <p:ph type="body" idx="1"/>
          </p:nvPr>
        </p:nvSpPr>
        <p:spPr>
          <a:xfrm>
            <a:off x="457200" y="1200150"/>
            <a:ext cx="8229600" cy="3358500"/>
          </a:xfrm>
          <a:prstGeom prst="rect">
            <a:avLst/>
          </a:prstGeom>
        </p:spPr>
        <p:txBody>
          <a:bodyPr spcFirstLastPara="1" wrap="square" lIns="68575" tIns="68575" rIns="68575" bIns="68575" anchor="t" anchorCtr="0">
            <a:noAutofit/>
          </a:bodyPr>
          <a:lstStyle>
            <a:lvl1pPr marL="457200" lvl="0" indent="-381000" rtl="0">
              <a:spcBef>
                <a:spcPts val="900"/>
              </a:spcBef>
              <a:spcAft>
                <a:spcPts val="0"/>
              </a:spcAft>
              <a:buClr>
                <a:srgbClr val="404041"/>
              </a:buClr>
              <a:buSzPts val="2400"/>
              <a:buChar char="•"/>
              <a:defRPr sz="2400">
                <a:solidFill>
                  <a:srgbClr val="404041"/>
                </a:solidFill>
              </a:defRPr>
            </a:lvl1pPr>
            <a:lvl2pPr marL="914400" lvl="1" indent="-342900" rtl="0">
              <a:spcBef>
                <a:spcPts val="900"/>
              </a:spcBef>
              <a:spcAft>
                <a:spcPts val="0"/>
              </a:spcAft>
              <a:buClr>
                <a:srgbClr val="404041"/>
              </a:buClr>
              <a:buSzPts val="1800"/>
              <a:buChar char="•"/>
              <a:defRPr sz="1800">
                <a:solidFill>
                  <a:srgbClr val="404041"/>
                </a:solidFill>
              </a:defRPr>
            </a:lvl2pPr>
            <a:lvl3pPr marL="1371600" lvl="2" indent="-342900" rtl="0">
              <a:spcBef>
                <a:spcPts val="900"/>
              </a:spcBef>
              <a:spcAft>
                <a:spcPts val="0"/>
              </a:spcAft>
              <a:buClr>
                <a:srgbClr val="404041"/>
              </a:buClr>
              <a:buSzPts val="1800"/>
              <a:buChar char="•"/>
              <a:defRPr sz="1800">
                <a:solidFill>
                  <a:srgbClr val="404041"/>
                </a:solidFill>
              </a:defRPr>
            </a:lvl3pPr>
            <a:lvl4pPr marL="1828800" lvl="3" indent="-317500" rtl="0">
              <a:spcBef>
                <a:spcPts val="900"/>
              </a:spcBef>
              <a:spcAft>
                <a:spcPts val="0"/>
              </a:spcAft>
              <a:buClr>
                <a:srgbClr val="404041"/>
              </a:buClr>
              <a:buSzPts val="1400"/>
              <a:buChar char="•"/>
              <a:defRPr sz="1400">
                <a:solidFill>
                  <a:srgbClr val="404041"/>
                </a:solidFill>
              </a:defRPr>
            </a:lvl4pPr>
            <a:lvl5pPr marL="2286000" lvl="4" indent="-317500" rtl="0">
              <a:spcBef>
                <a:spcPts val="900"/>
              </a:spcBef>
              <a:spcAft>
                <a:spcPts val="0"/>
              </a:spcAft>
              <a:buClr>
                <a:srgbClr val="404041"/>
              </a:buClr>
              <a:buSzPts val="1400"/>
              <a:buChar char="•"/>
              <a:defRPr sz="1400">
                <a:solidFill>
                  <a:srgbClr val="404041"/>
                </a:solidFill>
              </a:defRPr>
            </a:lvl5pPr>
            <a:lvl6pPr marL="2743200" lvl="5" indent="-317500" rtl="0">
              <a:spcBef>
                <a:spcPts val="300"/>
              </a:spcBef>
              <a:spcAft>
                <a:spcPts val="0"/>
              </a:spcAft>
              <a:buClr>
                <a:srgbClr val="404041"/>
              </a:buClr>
              <a:buSzPts val="1400"/>
              <a:buChar char="•"/>
              <a:defRPr sz="1400">
                <a:solidFill>
                  <a:srgbClr val="404041"/>
                </a:solidFill>
              </a:defRPr>
            </a:lvl6pPr>
            <a:lvl7pPr marL="3200400" lvl="6" indent="-317500" rtl="0">
              <a:spcBef>
                <a:spcPts val="300"/>
              </a:spcBef>
              <a:spcAft>
                <a:spcPts val="0"/>
              </a:spcAft>
              <a:buClr>
                <a:srgbClr val="404041"/>
              </a:buClr>
              <a:buSzPts val="1400"/>
              <a:buChar char="•"/>
              <a:defRPr sz="1400">
                <a:solidFill>
                  <a:srgbClr val="404041"/>
                </a:solidFill>
              </a:defRPr>
            </a:lvl7pPr>
            <a:lvl8pPr marL="3657600" lvl="7" indent="-317500" rtl="0">
              <a:spcBef>
                <a:spcPts val="300"/>
              </a:spcBef>
              <a:spcAft>
                <a:spcPts val="0"/>
              </a:spcAft>
              <a:buClr>
                <a:srgbClr val="404041"/>
              </a:buClr>
              <a:buSzPts val="1400"/>
              <a:buChar char="•"/>
              <a:defRPr sz="1400">
                <a:solidFill>
                  <a:srgbClr val="404041"/>
                </a:solidFill>
              </a:defRPr>
            </a:lvl8pPr>
            <a:lvl9pPr marL="4114800" lvl="8" indent="-317500" rtl="0">
              <a:spcBef>
                <a:spcPts val="300"/>
              </a:spcBef>
              <a:spcAft>
                <a:spcPts val="0"/>
              </a:spcAft>
              <a:buClr>
                <a:srgbClr val="404041"/>
              </a:buClr>
              <a:buSzPts val="1400"/>
              <a:buChar char="•"/>
              <a:defRPr sz="1400">
                <a:solidFill>
                  <a:srgbClr val="404041"/>
                </a:solidFill>
              </a:defRPr>
            </a:lvl9pPr>
          </a:lstStyle>
          <a:p>
            <a:endParaRPr dirty="0"/>
          </a:p>
        </p:txBody>
      </p:sp>
      <p:pic>
        <p:nvPicPr>
          <p:cNvPr id="3" name="Picture 2" descr="A close up of a sign&#10;&#10;Description automatically generated">
            <a:extLst>
              <a:ext uri="{FF2B5EF4-FFF2-40B4-BE49-F238E27FC236}">
                <a16:creationId xmlns:a16="http://schemas.microsoft.com/office/drawing/2014/main" id="{945E310D-A34A-49A0-A1A6-B04AA10F0781}"/>
              </a:ext>
            </a:extLst>
          </p:cNvPr>
          <p:cNvPicPr>
            <a:picLocks noChangeAspect="1"/>
          </p:cNvPicPr>
          <p:nvPr userDrawn="1"/>
        </p:nvPicPr>
        <p:blipFill>
          <a:blip r:embed="rId2"/>
          <a:stretch>
            <a:fillRect/>
          </a:stretch>
        </p:blipFill>
        <p:spPr>
          <a:xfrm>
            <a:off x="218918" y="4745426"/>
            <a:ext cx="1802757" cy="313182"/>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without logo">
  <p:cSld name="BLANK_1">
    <p:spTree>
      <p:nvGrpSpPr>
        <p:cNvPr id="1" name="Shape 186"/>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87"/>
        <p:cNvGrpSpPr/>
        <p:nvPr/>
      </p:nvGrpSpPr>
      <p:grpSpPr>
        <a:xfrm>
          <a:off x="0" y="0"/>
          <a:ext cx="0" cy="0"/>
          <a:chOff x="0" y="0"/>
          <a:chExt cx="0" cy="0"/>
        </a:xfrm>
      </p:grpSpPr>
      <p:sp>
        <p:nvSpPr>
          <p:cNvPr id="188" name="Google Shape;188;p44"/>
          <p:cNvSpPr txBox="1">
            <a:spLocks noGrp="1"/>
          </p:cNvSpPr>
          <p:nvPr>
            <p:ph type="title"/>
          </p:nvPr>
        </p:nvSpPr>
        <p:spPr>
          <a:xfrm>
            <a:off x="381000" y="381000"/>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Clr>
                <a:schemeClr val="accent1"/>
              </a:buClr>
              <a:buSzPts val="1100"/>
              <a:buFont typeface="Open Sans Light"/>
              <a:buNone/>
              <a:defRPr sz="3000" b="0" i="0" u="none" strike="noStrike" cap="none">
                <a:solidFill>
                  <a:schemeClr val="accen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Clr>
                <a:schemeClr val="accent1"/>
              </a:buClr>
              <a:buSzPts val="1100"/>
              <a:buFont typeface="Open Sans Light"/>
              <a:buNone/>
              <a:defRPr sz="30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Clr>
                <a:schemeClr val="accent1"/>
              </a:buClr>
              <a:buSzPts val="1100"/>
              <a:buFont typeface="Open Sans Light"/>
              <a:buNone/>
              <a:defRPr sz="30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Clr>
                <a:schemeClr val="accent1"/>
              </a:buClr>
              <a:buSzPts val="1100"/>
              <a:buFont typeface="Open Sans Light"/>
              <a:buNone/>
              <a:defRPr sz="30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Clr>
                <a:schemeClr val="accent1"/>
              </a:buClr>
              <a:buSzPts val="1100"/>
              <a:buFont typeface="Open Sans Light"/>
              <a:buNone/>
              <a:defRPr sz="3000" b="0" i="0" u="none" strike="noStrike" cap="none">
                <a:solidFill>
                  <a:schemeClr val="accent1"/>
                </a:solidFill>
                <a:latin typeface="Open Sans Light"/>
                <a:ea typeface="Open Sans Light"/>
                <a:cs typeface="Open Sans Light"/>
                <a:sym typeface="Open Sans Light"/>
              </a:defRPr>
            </a:lvl5pPr>
            <a:lvl6pPr marL="457200" marR="0" lvl="5" indent="0" algn="l" rtl="0">
              <a:spcBef>
                <a:spcPts val="0"/>
              </a:spcBef>
              <a:spcAft>
                <a:spcPts val="0"/>
              </a:spcAft>
              <a:buClr>
                <a:schemeClr val="accent1"/>
              </a:buClr>
              <a:buSzPts val="1100"/>
              <a:buFont typeface="Open Sans Light"/>
              <a:buNone/>
              <a:defRPr sz="3000" b="0" i="0" u="none" strike="noStrike" cap="none">
                <a:solidFill>
                  <a:schemeClr val="accent1"/>
                </a:solidFill>
                <a:latin typeface="Open Sans Light"/>
                <a:ea typeface="Open Sans Light"/>
                <a:cs typeface="Open Sans Light"/>
                <a:sym typeface="Open Sans Light"/>
              </a:defRPr>
            </a:lvl6pPr>
            <a:lvl7pPr marL="914400" marR="0" lvl="6" indent="0" algn="l" rtl="0">
              <a:spcBef>
                <a:spcPts val="0"/>
              </a:spcBef>
              <a:spcAft>
                <a:spcPts val="0"/>
              </a:spcAft>
              <a:buClr>
                <a:schemeClr val="accent1"/>
              </a:buClr>
              <a:buSzPts val="1100"/>
              <a:buFont typeface="Open Sans Light"/>
              <a:buNone/>
              <a:defRPr sz="3000" b="0" i="0" u="none" strike="noStrike" cap="none">
                <a:solidFill>
                  <a:schemeClr val="accent1"/>
                </a:solidFill>
                <a:latin typeface="Open Sans Light"/>
                <a:ea typeface="Open Sans Light"/>
                <a:cs typeface="Open Sans Light"/>
                <a:sym typeface="Open Sans Light"/>
              </a:defRPr>
            </a:lvl7pPr>
            <a:lvl8pPr marL="1371600" marR="0" lvl="7" indent="0" algn="l" rtl="0">
              <a:spcBef>
                <a:spcPts val="0"/>
              </a:spcBef>
              <a:spcAft>
                <a:spcPts val="0"/>
              </a:spcAft>
              <a:buClr>
                <a:schemeClr val="accent1"/>
              </a:buClr>
              <a:buSzPts val="1100"/>
              <a:buFont typeface="Open Sans Light"/>
              <a:buNone/>
              <a:defRPr sz="3000" b="0" i="0" u="none" strike="noStrike" cap="none">
                <a:solidFill>
                  <a:schemeClr val="accent1"/>
                </a:solidFill>
                <a:latin typeface="Open Sans Light"/>
                <a:ea typeface="Open Sans Light"/>
                <a:cs typeface="Open Sans Light"/>
                <a:sym typeface="Open Sans Light"/>
              </a:defRPr>
            </a:lvl8pPr>
            <a:lvl9pPr marL="1828800" marR="0" lvl="8" indent="0" algn="l" rtl="0">
              <a:spcBef>
                <a:spcPts val="0"/>
              </a:spcBef>
              <a:spcAft>
                <a:spcPts val="0"/>
              </a:spcAft>
              <a:buClr>
                <a:schemeClr val="accent1"/>
              </a:buClr>
              <a:buSzPts val="1100"/>
              <a:buFont typeface="Open Sans Light"/>
              <a:buNone/>
              <a:defRPr sz="3000" b="0" i="0" u="none" strike="noStrike" cap="none">
                <a:solidFill>
                  <a:schemeClr val="accent1"/>
                </a:solidFill>
                <a:latin typeface="Open Sans Light"/>
                <a:ea typeface="Open Sans Light"/>
                <a:cs typeface="Open Sans Light"/>
                <a:sym typeface="Open Sans Light"/>
              </a:defRPr>
            </a:lvl9pPr>
          </a:lstStyle>
          <a:p>
            <a:endParaRPr/>
          </a:p>
        </p:txBody>
      </p:sp>
      <p:sp>
        <p:nvSpPr>
          <p:cNvPr id="189" name="Google Shape;189;p44"/>
          <p:cNvSpPr txBox="1">
            <a:spLocks noGrp="1"/>
          </p:cNvSpPr>
          <p:nvPr>
            <p:ph type="body" idx="1"/>
          </p:nvPr>
        </p:nvSpPr>
        <p:spPr>
          <a:xfrm>
            <a:off x="381000" y="1063625"/>
            <a:ext cx="8380500" cy="3544800"/>
          </a:xfrm>
          <a:prstGeom prst="rect">
            <a:avLst/>
          </a:prstGeom>
          <a:noFill/>
          <a:ln>
            <a:noFill/>
          </a:ln>
        </p:spPr>
        <p:txBody>
          <a:bodyPr spcFirstLastPara="1" wrap="square" lIns="68575" tIns="68575" rIns="68575" bIns="68575" anchor="t" anchorCtr="0">
            <a:noAutofit/>
          </a:bodyPr>
          <a:lstStyle>
            <a:lvl1pPr marL="457200" marR="0" lvl="0" indent="-320040" algn="l" rtl="0">
              <a:lnSpc>
                <a:spcPct val="120000"/>
              </a:lnSpc>
              <a:spcBef>
                <a:spcPts val="1200"/>
              </a:spcBef>
              <a:spcAft>
                <a:spcPts val="0"/>
              </a:spcAft>
              <a:buClr>
                <a:schemeClr val="accent1"/>
              </a:buClr>
              <a:buSzPts val="1440"/>
              <a:buFont typeface="Arial"/>
              <a:buChar char="•"/>
              <a:defRPr sz="1600" b="0" i="0" u="none" strike="noStrike" cap="none">
                <a:solidFill>
                  <a:schemeClr val="dk1"/>
                </a:solidFill>
                <a:latin typeface="Open Sans"/>
                <a:ea typeface="Open Sans"/>
                <a:cs typeface="Open Sans"/>
                <a:sym typeface="Open Sans"/>
              </a:defRPr>
            </a:lvl1pPr>
            <a:lvl2pPr marL="914400" marR="0" lvl="1" indent="-297180" algn="l" rtl="0">
              <a:lnSpc>
                <a:spcPct val="120000"/>
              </a:lnSpc>
              <a:spcBef>
                <a:spcPts val="1200"/>
              </a:spcBef>
              <a:spcAft>
                <a:spcPts val="0"/>
              </a:spcAft>
              <a:buClr>
                <a:schemeClr val="accent2"/>
              </a:buClr>
              <a:buSzPts val="1080"/>
              <a:buFont typeface="Arial"/>
              <a:buChar char="•"/>
              <a:defRPr sz="1200" b="0" i="0" u="none" strike="noStrike" cap="none">
                <a:solidFill>
                  <a:schemeClr val="dk1"/>
                </a:solidFill>
                <a:latin typeface="Open Sans"/>
                <a:ea typeface="Open Sans"/>
                <a:cs typeface="Open Sans"/>
                <a:sym typeface="Open Sans"/>
              </a:defRPr>
            </a:lvl2pPr>
            <a:lvl3pPr marL="1371600" marR="0" lvl="2" indent="-297180" algn="l" rtl="0">
              <a:lnSpc>
                <a:spcPct val="120000"/>
              </a:lnSpc>
              <a:spcBef>
                <a:spcPts val="1200"/>
              </a:spcBef>
              <a:spcAft>
                <a:spcPts val="0"/>
              </a:spcAft>
              <a:buClr>
                <a:srgbClr val="8DC634"/>
              </a:buClr>
              <a:buSzPts val="1080"/>
              <a:buFont typeface="Arial"/>
              <a:buChar char="•"/>
              <a:defRPr sz="1200" b="0" i="0" u="none" strike="noStrike" cap="none">
                <a:solidFill>
                  <a:schemeClr val="dk1"/>
                </a:solidFill>
                <a:latin typeface="Open Sans"/>
                <a:ea typeface="Open Sans"/>
                <a:cs typeface="Open Sans"/>
                <a:sym typeface="Open Sans"/>
              </a:defRPr>
            </a:lvl3pPr>
            <a:lvl4pPr marL="1828800" marR="0" lvl="3" indent="-297180" algn="l" rtl="0">
              <a:lnSpc>
                <a:spcPct val="120000"/>
              </a:lnSpc>
              <a:spcBef>
                <a:spcPts val="1200"/>
              </a:spcBef>
              <a:spcAft>
                <a:spcPts val="0"/>
              </a:spcAft>
              <a:buClr>
                <a:srgbClr val="B31620"/>
              </a:buClr>
              <a:buSzPts val="1080"/>
              <a:buFont typeface="Arial"/>
              <a:buChar char="•"/>
              <a:defRPr sz="1200" b="0" i="0" u="none" strike="noStrike" cap="none">
                <a:solidFill>
                  <a:schemeClr val="dk1"/>
                </a:solidFill>
                <a:latin typeface="Open Sans"/>
                <a:ea typeface="Open Sans"/>
                <a:cs typeface="Open Sans"/>
                <a:sym typeface="Open Sans"/>
              </a:defRPr>
            </a:lvl4pPr>
            <a:lvl5pPr marL="2286000" marR="0" lvl="4" indent="-297179" algn="l" rtl="0">
              <a:lnSpc>
                <a:spcPct val="120000"/>
              </a:lnSpc>
              <a:spcBef>
                <a:spcPts val="1200"/>
              </a:spcBef>
              <a:spcAft>
                <a:spcPts val="0"/>
              </a:spcAft>
              <a:buClr>
                <a:schemeClr val="dk1"/>
              </a:buClr>
              <a:buSzPts val="1080"/>
              <a:buFont typeface="Arial"/>
              <a:buChar char="•"/>
              <a:defRPr sz="12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0" name="Google Shape;190;p44"/>
          <p:cNvSpPr txBox="1">
            <a:spLocks noGrp="1"/>
          </p:cNvSpPr>
          <p:nvPr>
            <p:ph type="ftr" idx="11"/>
          </p:nvPr>
        </p:nvSpPr>
        <p:spPr>
          <a:xfrm>
            <a:off x="4570412" y="4767262"/>
            <a:ext cx="3656100" cy="2745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A9AFA9"/>
              </a:buClr>
              <a:buSzPts val="1400"/>
              <a:buFont typeface="Open Sans"/>
              <a:buNone/>
              <a:defRPr sz="800" b="0" i="0" u="none" strike="noStrike" cap="none">
                <a:solidFill>
                  <a:srgbClr val="A9AFA9"/>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91" name="Google Shape;191;p4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with logo">
  <p:cSld name="BLANK_2">
    <p:spTree>
      <p:nvGrpSpPr>
        <p:cNvPr id="1" name="Shape 192"/>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2F44EEA7-2557-40A5-8F4B-4C4485F28EDC}"/>
              </a:ext>
            </a:extLst>
          </p:cNvPr>
          <p:cNvPicPr>
            <a:picLocks noChangeAspect="1"/>
          </p:cNvPicPr>
          <p:nvPr userDrawn="1"/>
        </p:nvPicPr>
        <p:blipFill>
          <a:blip r:embed="rId2"/>
          <a:stretch>
            <a:fillRect/>
          </a:stretch>
        </p:blipFill>
        <p:spPr>
          <a:xfrm>
            <a:off x="176055" y="4744453"/>
            <a:ext cx="1602731" cy="278433"/>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without logo 1">
  <p:cSld name="Blank without logo">
    <p:spTree>
      <p:nvGrpSpPr>
        <p:cNvPr id="1" name="Shape 194"/>
        <p:cNvGrpSpPr/>
        <p:nvPr/>
      </p:nvGrpSpPr>
      <p:grpSpPr>
        <a:xfrm>
          <a:off x="0" y="0"/>
          <a:ext cx="0" cy="0"/>
          <a:chOff x="0" y="0"/>
          <a:chExt cx="0" cy="0"/>
        </a:xfrm>
      </p:grpSpPr>
      <p:sp>
        <p:nvSpPr>
          <p:cNvPr id="195" name="Google Shape;195;p4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2">
  <p:cSld name="TITLE_AND_BODY_3">
    <p:spTree>
      <p:nvGrpSpPr>
        <p:cNvPr id="1" name="Shape 196"/>
        <p:cNvGrpSpPr/>
        <p:nvPr/>
      </p:nvGrpSpPr>
      <p:grpSpPr>
        <a:xfrm>
          <a:off x="0" y="0"/>
          <a:ext cx="0" cy="0"/>
          <a:chOff x="0" y="0"/>
          <a:chExt cx="0" cy="0"/>
        </a:xfrm>
      </p:grpSpPr>
      <p:sp>
        <p:nvSpPr>
          <p:cNvPr id="197" name="Google Shape;197;p47"/>
          <p:cNvSpPr txBox="1">
            <a:spLocks noGrp="1"/>
          </p:cNvSpPr>
          <p:nvPr>
            <p:ph type="title"/>
          </p:nvPr>
        </p:nvSpPr>
        <p:spPr>
          <a:xfrm>
            <a:off x="457200" y="205978"/>
            <a:ext cx="8229600" cy="857400"/>
          </a:xfrm>
          <a:prstGeom prst="rect">
            <a:avLst/>
          </a:prstGeom>
          <a:noFill/>
          <a:ln>
            <a:noFill/>
          </a:ln>
        </p:spPr>
        <p:txBody>
          <a:bodyPr spcFirstLastPara="1" wrap="square" lIns="45725" tIns="45725" rIns="45725" bIns="45725" anchor="b" anchorCtr="0">
            <a:noAutofit/>
          </a:bodyPr>
          <a:lstStyle>
            <a:lvl1pPr marR="0" lvl="0" algn="l" rtl="0">
              <a:lnSpc>
                <a:spcPct val="120000"/>
              </a:lnSpc>
              <a:spcBef>
                <a:spcPts val="0"/>
              </a:spcBef>
              <a:spcAft>
                <a:spcPts val="0"/>
              </a:spcAft>
              <a:buClr>
                <a:srgbClr val="000000"/>
              </a:buClr>
              <a:buSzPts val="1500"/>
              <a:buFont typeface="Arial"/>
              <a:buNone/>
              <a:defRPr sz="2400" b="0" i="0" u="none" strike="noStrike" cap="none">
                <a:solidFill>
                  <a:srgbClr val="408BC9"/>
                </a:solidFill>
                <a:latin typeface="Open Sans Light"/>
                <a:ea typeface="Open Sans Light"/>
                <a:cs typeface="Open Sans Light"/>
                <a:sym typeface="Open Sans Light"/>
              </a:defRPr>
            </a:lvl1pPr>
            <a:lvl2pPr marR="0" lvl="1" algn="l" rtl="0">
              <a:lnSpc>
                <a:spcPct val="12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2pPr>
            <a:lvl3pPr marR="0" lvl="2" algn="l" rtl="0">
              <a:lnSpc>
                <a:spcPct val="12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3pPr>
            <a:lvl4pPr marR="0" lvl="3" algn="l" rtl="0">
              <a:lnSpc>
                <a:spcPct val="12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4pPr>
            <a:lvl5pPr marR="0" lvl="4" algn="l" rtl="0">
              <a:lnSpc>
                <a:spcPct val="12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98" name="Google Shape;198;p47"/>
          <p:cNvSpPr txBox="1">
            <a:spLocks noGrp="1"/>
          </p:cNvSpPr>
          <p:nvPr>
            <p:ph type="body" idx="1"/>
          </p:nvPr>
        </p:nvSpPr>
        <p:spPr>
          <a:xfrm>
            <a:off x="457200" y="1200150"/>
            <a:ext cx="8229600" cy="3358500"/>
          </a:xfrm>
          <a:prstGeom prst="rect">
            <a:avLst/>
          </a:prstGeom>
          <a:noFill/>
          <a:ln>
            <a:noFill/>
          </a:ln>
        </p:spPr>
        <p:txBody>
          <a:bodyPr spcFirstLastPara="1" wrap="square" lIns="45725" tIns="45725" rIns="45725" bIns="45725" anchor="t" anchorCtr="0">
            <a:noAutofit/>
          </a:bodyPr>
          <a:lstStyle>
            <a:lvl1pPr marL="457200" marR="0" lvl="0" indent="-323850" algn="l" rtl="0">
              <a:lnSpc>
                <a:spcPct val="120000"/>
              </a:lnSpc>
              <a:spcBef>
                <a:spcPts val="600"/>
              </a:spcBef>
              <a:spcAft>
                <a:spcPts val="0"/>
              </a:spcAft>
              <a:buClr>
                <a:srgbClr val="404041"/>
              </a:buClr>
              <a:buSzPts val="1500"/>
              <a:buFont typeface="Arial"/>
              <a:buChar char="●"/>
              <a:defRPr sz="1200" b="0" i="0" u="none" strike="noStrike" cap="none">
                <a:solidFill>
                  <a:srgbClr val="404041"/>
                </a:solidFill>
                <a:latin typeface="Open Sans"/>
                <a:ea typeface="Open Sans"/>
                <a:cs typeface="Open Sans"/>
                <a:sym typeface="Open Sans"/>
              </a:defRPr>
            </a:lvl1pPr>
            <a:lvl2pPr marL="914400" marR="0" lvl="1" indent="-304800" algn="l" rtl="0">
              <a:lnSpc>
                <a:spcPct val="120000"/>
              </a:lnSpc>
              <a:spcBef>
                <a:spcPts val="0"/>
              </a:spcBef>
              <a:spcAft>
                <a:spcPts val="0"/>
              </a:spcAft>
              <a:buClr>
                <a:srgbClr val="404041"/>
              </a:buClr>
              <a:buSzPts val="1200"/>
              <a:buFont typeface="Arial"/>
              <a:buChar char="○"/>
              <a:defRPr sz="900" b="0" i="0" u="none" strike="noStrike" cap="none">
                <a:solidFill>
                  <a:srgbClr val="404041"/>
                </a:solidFill>
                <a:latin typeface="Open Sans"/>
                <a:ea typeface="Open Sans"/>
                <a:cs typeface="Open Sans"/>
                <a:sym typeface="Open Sans"/>
              </a:defRPr>
            </a:lvl2pPr>
            <a:lvl3pPr marL="1371600" marR="0" lvl="2" indent="-304800" algn="l" rtl="0">
              <a:lnSpc>
                <a:spcPct val="120000"/>
              </a:lnSpc>
              <a:spcBef>
                <a:spcPts val="0"/>
              </a:spcBef>
              <a:spcAft>
                <a:spcPts val="0"/>
              </a:spcAft>
              <a:buClr>
                <a:srgbClr val="404041"/>
              </a:buClr>
              <a:buSzPts val="1200"/>
              <a:buFont typeface="Arial"/>
              <a:buChar char="■"/>
              <a:defRPr sz="900" b="0" i="0" u="none" strike="noStrike" cap="none">
                <a:solidFill>
                  <a:srgbClr val="404041"/>
                </a:solidFill>
                <a:latin typeface="Open Sans"/>
                <a:ea typeface="Open Sans"/>
                <a:cs typeface="Open Sans"/>
                <a:sym typeface="Open Sans"/>
              </a:defRPr>
            </a:lvl3pPr>
            <a:lvl4pPr marL="1828800" marR="0" lvl="3" indent="-285750" algn="l" rtl="0">
              <a:lnSpc>
                <a:spcPct val="120000"/>
              </a:lnSpc>
              <a:spcBef>
                <a:spcPts val="0"/>
              </a:spcBef>
              <a:spcAft>
                <a:spcPts val="0"/>
              </a:spcAft>
              <a:buClr>
                <a:srgbClr val="404041"/>
              </a:buClr>
              <a:buSzPts val="900"/>
              <a:buFont typeface="Arial"/>
              <a:buChar char="●"/>
              <a:defRPr sz="900" b="0" i="0" u="none" strike="noStrike" cap="none">
                <a:solidFill>
                  <a:srgbClr val="404041"/>
                </a:solidFill>
                <a:latin typeface="Open Sans"/>
                <a:ea typeface="Open Sans"/>
                <a:cs typeface="Open Sans"/>
                <a:sym typeface="Open Sans"/>
              </a:defRPr>
            </a:lvl4pPr>
            <a:lvl5pPr marL="2286000" marR="0" lvl="4" indent="-285750" algn="l" rtl="0">
              <a:lnSpc>
                <a:spcPct val="120000"/>
              </a:lnSpc>
              <a:spcBef>
                <a:spcPts val="0"/>
              </a:spcBef>
              <a:spcAft>
                <a:spcPts val="0"/>
              </a:spcAft>
              <a:buClr>
                <a:srgbClr val="404041"/>
              </a:buClr>
              <a:buSzPts val="900"/>
              <a:buFont typeface="Arial"/>
              <a:buChar char="○"/>
              <a:defRPr sz="900" b="0" i="0" u="none" strike="noStrike" cap="none">
                <a:solidFill>
                  <a:srgbClr val="404041"/>
                </a:solidFill>
                <a:latin typeface="Open Sans"/>
                <a:ea typeface="Open Sans"/>
                <a:cs typeface="Open Sans"/>
                <a:sym typeface="Open Sans"/>
              </a:defRPr>
            </a:lvl5pPr>
            <a:lvl6pPr marL="2743200" marR="0" lvl="5" indent="-285750" algn="l" rtl="0">
              <a:lnSpc>
                <a:spcPct val="100000"/>
              </a:lnSpc>
              <a:spcBef>
                <a:spcPts val="0"/>
              </a:spcBef>
              <a:spcAft>
                <a:spcPts val="0"/>
              </a:spcAft>
              <a:buClr>
                <a:srgbClr val="404041"/>
              </a:buClr>
              <a:buSzPts val="900"/>
              <a:buFont typeface="Arial"/>
              <a:buChar char="■"/>
              <a:defRPr sz="1500" b="0" i="0" u="none" strike="noStrike" cap="none">
                <a:solidFill>
                  <a:srgbClr val="404041"/>
                </a:solidFill>
                <a:latin typeface="Arial"/>
                <a:ea typeface="Arial"/>
                <a:cs typeface="Arial"/>
                <a:sym typeface="Arial"/>
              </a:defRPr>
            </a:lvl6pPr>
            <a:lvl7pPr marL="3200400" marR="0" lvl="6" indent="-285750" algn="l" rtl="0">
              <a:lnSpc>
                <a:spcPct val="100000"/>
              </a:lnSpc>
              <a:spcBef>
                <a:spcPts val="0"/>
              </a:spcBef>
              <a:spcAft>
                <a:spcPts val="0"/>
              </a:spcAft>
              <a:buClr>
                <a:srgbClr val="404041"/>
              </a:buClr>
              <a:buSzPts val="900"/>
              <a:buFont typeface="Arial"/>
              <a:buChar char="●"/>
              <a:defRPr sz="1500" b="0" i="0" u="none" strike="noStrike" cap="none">
                <a:solidFill>
                  <a:srgbClr val="404041"/>
                </a:solidFill>
                <a:latin typeface="Arial"/>
                <a:ea typeface="Arial"/>
                <a:cs typeface="Arial"/>
                <a:sym typeface="Arial"/>
              </a:defRPr>
            </a:lvl7pPr>
            <a:lvl8pPr marL="3657600" marR="0" lvl="7" indent="-285750" algn="l" rtl="0">
              <a:lnSpc>
                <a:spcPct val="100000"/>
              </a:lnSpc>
              <a:spcBef>
                <a:spcPts val="0"/>
              </a:spcBef>
              <a:spcAft>
                <a:spcPts val="0"/>
              </a:spcAft>
              <a:buClr>
                <a:srgbClr val="404041"/>
              </a:buClr>
              <a:buSzPts val="900"/>
              <a:buFont typeface="Arial"/>
              <a:buChar char="○"/>
              <a:defRPr sz="1500" b="0" i="0" u="none" strike="noStrike" cap="none">
                <a:solidFill>
                  <a:srgbClr val="404041"/>
                </a:solidFill>
                <a:latin typeface="Arial"/>
                <a:ea typeface="Arial"/>
                <a:cs typeface="Arial"/>
                <a:sym typeface="Arial"/>
              </a:defRPr>
            </a:lvl8pPr>
            <a:lvl9pPr marL="4114800" marR="0" lvl="8" indent="-285750" algn="l" rtl="0">
              <a:lnSpc>
                <a:spcPct val="100000"/>
              </a:lnSpc>
              <a:spcBef>
                <a:spcPts val="0"/>
              </a:spcBef>
              <a:spcAft>
                <a:spcPts val="0"/>
              </a:spcAft>
              <a:buClr>
                <a:srgbClr val="404041"/>
              </a:buClr>
              <a:buSzPts val="900"/>
              <a:buFont typeface="Arial"/>
              <a:buChar char="■"/>
              <a:defRPr sz="1500" b="0" i="0" u="none" strike="noStrike" cap="none">
                <a:solidFill>
                  <a:srgbClr val="404041"/>
                </a:solidFill>
                <a:latin typeface="Arial"/>
                <a:ea typeface="Arial"/>
                <a:cs typeface="Arial"/>
                <a:sym typeface="Arial"/>
              </a:defRPr>
            </a:lvl9pPr>
          </a:lstStyle>
          <a:p>
            <a:endParaRPr/>
          </a:p>
        </p:txBody>
      </p:sp>
      <p:pic>
        <p:nvPicPr>
          <p:cNvPr id="199" name="Google Shape;199;p47" descr="cf-logo-v-cmyk-slide.png"/>
          <p:cNvPicPr preferRelativeResize="0"/>
          <p:nvPr/>
        </p:nvPicPr>
        <p:blipFill rotWithShape="1">
          <a:blip r:embed="rId2">
            <a:alphaModFix/>
          </a:blip>
          <a:srcRect/>
          <a:stretch/>
        </p:blipFill>
        <p:spPr>
          <a:xfrm>
            <a:off x="545550" y="4619224"/>
            <a:ext cx="922081" cy="30612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3">
  <p:cSld name="TITLE_AND_BODY_4">
    <p:spTree>
      <p:nvGrpSpPr>
        <p:cNvPr id="1" name="Shape 200"/>
        <p:cNvGrpSpPr/>
        <p:nvPr/>
      </p:nvGrpSpPr>
      <p:grpSpPr>
        <a:xfrm>
          <a:off x="0" y="0"/>
          <a:ext cx="0" cy="0"/>
          <a:chOff x="0" y="0"/>
          <a:chExt cx="0" cy="0"/>
        </a:xfrm>
      </p:grpSpPr>
      <p:sp>
        <p:nvSpPr>
          <p:cNvPr id="201" name="Google Shape;201;p48"/>
          <p:cNvSpPr txBox="1">
            <a:spLocks noGrp="1"/>
          </p:cNvSpPr>
          <p:nvPr>
            <p:ph type="title"/>
          </p:nvPr>
        </p:nvSpPr>
        <p:spPr>
          <a:xfrm>
            <a:off x="457200" y="205978"/>
            <a:ext cx="8229600" cy="857400"/>
          </a:xfrm>
          <a:prstGeom prst="rect">
            <a:avLst/>
          </a:prstGeom>
        </p:spPr>
        <p:txBody>
          <a:bodyPr spcFirstLastPara="1" wrap="square" lIns="68575" tIns="68575" rIns="68575" bIns="68575" anchor="ctr" anchorCtr="0">
            <a:noAutofit/>
          </a:bodyPr>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2" name="Google Shape;202;p48"/>
          <p:cNvSpPr txBox="1">
            <a:spLocks noGrp="1"/>
          </p:cNvSpPr>
          <p:nvPr>
            <p:ph type="body" idx="1"/>
          </p:nvPr>
        </p:nvSpPr>
        <p:spPr>
          <a:xfrm>
            <a:off x="457200" y="1200150"/>
            <a:ext cx="8229600" cy="3358500"/>
          </a:xfrm>
          <a:prstGeom prst="rect">
            <a:avLst/>
          </a:prstGeom>
        </p:spPr>
        <p:txBody>
          <a:bodyPr spcFirstLastPara="1" wrap="square" lIns="68575" tIns="68575" rIns="68575" bIns="68575" anchor="t" anchorCtr="0">
            <a:noAutofit/>
          </a:bodyPr>
          <a:lstStyle>
            <a:lvl1pPr marL="457200" lvl="0" indent="-381000" rtl="0">
              <a:spcBef>
                <a:spcPts val="900"/>
              </a:spcBef>
              <a:spcAft>
                <a:spcPts val="0"/>
              </a:spcAft>
              <a:buClr>
                <a:srgbClr val="404041"/>
              </a:buClr>
              <a:buSzPts val="2400"/>
              <a:buChar char="•"/>
              <a:defRPr sz="2400">
                <a:solidFill>
                  <a:srgbClr val="404041"/>
                </a:solidFill>
              </a:defRPr>
            </a:lvl1pPr>
            <a:lvl2pPr marL="914400" lvl="1" indent="-342900" rtl="0">
              <a:spcBef>
                <a:spcPts val="900"/>
              </a:spcBef>
              <a:spcAft>
                <a:spcPts val="0"/>
              </a:spcAft>
              <a:buClr>
                <a:srgbClr val="404041"/>
              </a:buClr>
              <a:buSzPts val="1800"/>
              <a:buChar char="•"/>
              <a:defRPr sz="1800">
                <a:solidFill>
                  <a:srgbClr val="404041"/>
                </a:solidFill>
              </a:defRPr>
            </a:lvl2pPr>
            <a:lvl3pPr marL="1371600" lvl="2" indent="-342900" rtl="0">
              <a:spcBef>
                <a:spcPts val="900"/>
              </a:spcBef>
              <a:spcAft>
                <a:spcPts val="0"/>
              </a:spcAft>
              <a:buClr>
                <a:srgbClr val="404041"/>
              </a:buClr>
              <a:buSzPts val="1800"/>
              <a:buChar char="•"/>
              <a:defRPr sz="1800">
                <a:solidFill>
                  <a:srgbClr val="404041"/>
                </a:solidFill>
              </a:defRPr>
            </a:lvl3pPr>
            <a:lvl4pPr marL="1828800" lvl="3" indent="-317500" rtl="0">
              <a:spcBef>
                <a:spcPts val="900"/>
              </a:spcBef>
              <a:spcAft>
                <a:spcPts val="0"/>
              </a:spcAft>
              <a:buClr>
                <a:srgbClr val="404041"/>
              </a:buClr>
              <a:buSzPts val="1400"/>
              <a:buChar char="•"/>
              <a:defRPr sz="1400">
                <a:solidFill>
                  <a:srgbClr val="404041"/>
                </a:solidFill>
              </a:defRPr>
            </a:lvl4pPr>
            <a:lvl5pPr marL="2286000" lvl="4" indent="-317500" rtl="0">
              <a:spcBef>
                <a:spcPts val="900"/>
              </a:spcBef>
              <a:spcAft>
                <a:spcPts val="0"/>
              </a:spcAft>
              <a:buClr>
                <a:srgbClr val="404041"/>
              </a:buClr>
              <a:buSzPts val="1400"/>
              <a:buChar char="•"/>
              <a:defRPr sz="1400">
                <a:solidFill>
                  <a:srgbClr val="404041"/>
                </a:solidFill>
              </a:defRPr>
            </a:lvl5pPr>
            <a:lvl6pPr marL="2743200" lvl="5" indent="-317500" rtl="0">
              <a:spcBef>
                <a:spcPts val="300"/>
              </a:spcBef>
              <a:spcAft>
                <a:spcPts val="0"/>
              </a:spcAft>
              <a:buClr>
                <a:srgbClr val="404041"/>
              </a:buClr>
              <a:buSzPts val="1400"/>
              <a:buChar char="•"/>
              <a:defRPr sz="1400">
                <a:solidFill>
                  <a:srgbClr val="404041"/>
                </a:solidFill>
              </a:defRPr>
            </a:lvl6pPr>
            <a:lvl7pPr marL="3200400" lvl="6" indent="-317500" rtl="0">
              <a:spcBef>
                <a:spcPts val="300"/>
              </a:spcBef>
              <a:spcAft>
                <a:spcPts val="0"/>
              </a:spcAft>
              <a:buClr>
                <a:srgbClr val="404041"/>
              </a:buClr>
              <a:buSzPts val="1400"/>
              <a:buChar char="•"/>
              <a:defRPr sz="1400">
                <a:solidFill>
                  <a:srgbClr val="404041"/>
                </a:solidFill>
              </a:defRPr>
            </a:lvl7pPr>
            <a:lvl8pPr marL="3657600" lvl="7" indent="-317500" rtl="0">
              <a:spcBef>
                <a:spcPts val="300"/>
              </a:spcBef>
              <a:spcAft>
                <a:spcPts val="0"/>
              </a:spcAft>
              <a:buClr>
                <a:srgbClr val="404041"/>
              </a:buClr>
              <a:buSzPts val="1400"/>
              <a:buChar char="•"/>
              <a:defRPr sz="1400">
                <a:solidFill>
                  <a:srgbClr val="404041"/>
                </a:solidFill>
              </a:defRPr>
            </a:lvl8pPr>
            <a:lvl9pPr marL="4114800" lvl="8" indent="-317500" rtl="0">
              <a:spcBef>
                <a:spcPts val="300"/>
              </a:spcBef>
              <a:spcAft>
                <a:spcPts val="0"/>
              </a:spcAft>
              <a:buClr>
                <a:srgbClr val="404041"/>
              </a:buClr>
              <a:buSzPts val="1400"/>
              <a:buChar char="•"/>
              <a:defRPr sz="1400">
                <a:solidFill>
                  <a:srgbClr val="404041"/>
                </a:solidFill>
              </a:defRPr>
            </a:lvl9pPr>
          </a:lstStyle>
          <a:p>
            <a:endParaRPr/>
          </a:p>
        </p:txBody>
      </p:sp>
      <p:pic>
        <p:nvPicPr>
          <p:cNvPr id="3" name="Picture 2" descr="A close up of a sign&#10;&#10;Description automatically generated">
            <a:extLst>
              <a:ext uri="{FF2B5EF4-FFF2-40B4-BE49-F238E27FC236}">
                <a16:creationId xmlns:a16="http://schemas.microsoft.com/office/drawing/2014/main" id="{8E5B98B2-3352-471E-9532-D5CA13464B91}"/>
              </a:ext>
            </a:extLst>
          </p:cNvPr>
          <p:cNvPicPr>
            <a:picLocks noChangeAspect="1"/>
          </p:cNvPicPr>
          <p:nvPr userDrawn="1"/>
        </p:nvPicPr>
        <p:blipFill>
          <a:blip r:embed="rId2"/>
          <a:stretch>
            <a:fillRect/>
          </a:stretch>
        </p:blipFill>
        <p:spPr>
          <a:xfrm>
            <a:off x="197488" y="4793524"/>
            <a:ext cx="1567014" cy="272228"/>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4">
  <p:cSld name="TITLE_AND_BODY_5">
    <p:spTree>
      <p:nvGrpSpPr>
        <p:cNvPr id="1" name="Shape 204"/>
        <p:cNvGrpSpPr/>
        <p:nvPr/>
      </p:nvGrpSpPr>
      <p:grpSpPr>
        <a:xfrm>
          <a:off x="0" y="0"/>
          <a:ext cx="0" cy="0"/>
          <a:chOff x="0" y="0"/>
          <a:chExt cx="0" cy="0"/>
        </a:xfrm>
      </p:grpSpPr>
      <p:sp>
        <p:nvSpPr>
          <p:cNvPr id="205" name="Google Shape;205;p49"/>
          <p:cNvSpPr txBox="1">
            <a:spLocks noGrp="1"/>
          </p:cNvSpPr>
          <p:nvPr>
            <p:ph type="title"/>
          </p:nvPr>
        </p:nvSpPr>
        <p:spPr>
          <a:xfrm>
            <a:off x="457200" y="205978"/>
            <a:ext cx="8229600" cy="857400"/>
          </a:xfrm>
          <a:prstGeom prst="rect">
            <a:avLst/>
          </a:prstGeom>
          <a:noFill/>
          <a:ln>
            <a:noFill/>
          </a:ln>
        </p:spPr>
        <p:txBody>
          <a:bodyPr spcFirstLastPara="1" wrap="square" lIns="45725" tIns="45725" rIns="45725" bIns="45725" anchor="b" anchorCtr="0">
            <a:noAutofit/>
          </a:bodyPr>
          <a:lstStyle>
            <a:lvl1pPr marR="0" lvl="0" algn="l" rtl="0">
              <a:lnSpc>
                <a:spcPct val="120000"/>
              </a:lnSpc>
              <a:spcBef>
                <a:spcPts val="0"/>
              </a:spcBef>
              <a:spcAft>
                <a:spcPts val="0"/>
              </a:spcAft>
              <a:buClr>
                <a:srgbClr val="000000"/>
              </a:buClr>
              <a:buSzPts val="1500"/>
              <a:buFont typeface="Arial"/>
              <a:buNone/>
              <a:defRPr sz="2400" b="0" i="0" u="none" strike="noStrike" cap="none">
                <a:solidFill>
                  <a:srgbClr val="408BC9"/>
                </a:solidFill>
                <a:latin typeface="Open Sans Light"/>
                <a:ea typeface="Open Sans Light"/>
                <a:cs typeface="Open Sans Light"/>
                <a:sym typeface="Open Sans Light"/>
              </a:defRPr>
            </a:lvl1pPr>
            <a:lvl2pPr marR="0" lvl="1" algn="l" rtl="0">
              <a:lnSpc>
                <a:spcPct val="12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2pPr>
            <a:lvl3pPr marR="0" lvl="2" algn="l" rtl="0">
              <a:lnSpc>
                <a:spcPct val="12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3pPr>
            <a:lvl4pPr marR="0" lvl="3" algn="l" rtl="0">
              <a:lnSpc>
                <a:spcPct val="12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4pPr>
            <a:lvl5pPr marR="0" lvl="4" algn="l" rtl="0">
              <a:lnSpc>
                <a:spcPct val="12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800"/>
              <a:buFont typeface="Arial"/>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206" name="Google Shape;206;p49"/>
          <p:cNvSpPr txBox="1">
            <a:spLocks noGrp="1"/>
          </p:cNvSpPr>
          <p:nvPr>
            <p:ph type="body" idx="1"/>
          </p:nvPr>
        </p:nvSpPr>
        <p:spPr>
          <a:xfrm>
            <a:off x="457200" y="1200150"/>
            <a:ext cx="8229600" cy="3358500"/>
          </a:xfrm>
          <a:prstGeom prst="rect">
            <a:avLst/>
          </a:prstGeom>
          <a:noFill/>
          <a:ln>
            <a:noFill/>
          </a:ln>
        </p:spPr>
        <p:txBody>
          <a:bodyPr spcFirstLastPara="1" wrap="square" lIns="45725" tIns="45725" rIns="45725" bIns="45725" anchor="t" anchorCtr="0">
            <a:noAutofit/>
          </a:bodyPr>
          <a:lstStyle>
            <a:lvl1pPr marL="457200" marR="0" lvl="0" indent="-323850" algn="l" rtl="0">
              <a:lnSpc>
                <a:spcPct val="120000"/>
              </a:lnSpc>
              <a:spcBef>
                <a:spcPts val="600"/>
              </a:spcBef>
              <a:spcAft>
                <a:spcPts val="0"/>
              </a:spcAft>
              <a:buClr>
                <a:srgbClr val="404041"/>
              </a:buClr>
              <a:buSzPts val="1500"/>
              <a:buFont typeface="Arial"/>
              <a:buChar char="●"/>
              <a:defRPr sz="1200" b="0" i="0" u="none" strike="noStrike" cap="none">
                <a:solidFill>
                  <a:srgbClr val="404041"/>
                </a:solidFill>
                <a:latin typeface="Open Sans"/>
                <a:ea typeface="Open Sans"/>
                <a:cs typeface="Open Sans"/>
                <a:sym typeface="Open Sans"/>
              </a:defRPr>
            </a:lvl1pPr>
            <a:lvl2pPr marL="914400" marR="0" lvl="1" indent="-304800" algn="l" rtl="0">
              <a:lnSpc>
                <a:spcPct val="120000"/>
              </a:lnSpc>
              <a:spcBef>
                <a:spcPts val="0"/>
              </a:spcBef>
              <a:spcAft>
                <a:spcPts val="0"/>
              </a:spcAft>
              <a:buClr>
                <a:srgbClr val="404041"/>
              </a:buClr>
              <a:buSzPts val="1200"/>
              <a:buFont typeface="Arial"/>
              <a:buChar char="○"/>
              <a:defRPr sz="900" b="0" i="0" u="none" strike="noStrike" cap="none">
                <a:solidFill>
                  <a:srgbClr val="404041"/>
                </a:solidFill>
                <a:latin typeface="Open Sans"/>
                <a:ea typeface="Open Sans"/>
                <a:cs typeface="Open Sans"/>
                <a:sym typeface="Open Sans"/>
              </a:defRPr>
            </a:lvl2pPr>
            <a:lvl3pPr marL="1371600" marR="0" lvl="2" indent="-304800" algn="l" rtl="0">
              <a:lnSpc>
                <a:spcPct val="120000"/>
              </a:lnSpc>
              <a:spcBef>
                <a:spcPts val="0"/>
              </a:spcBef>
              <a:spcAft>
                <a:spcPts val="0"/>
              </a:spcAft>
              <a:buClr>
                <a:srgbClr val="404041"/>
              </a:buClr>
              <a:buSzPts val="1200"/>
              <a:buFont typeface="Arial"/>
              <a:buChar char="■"/>
              <a:defRPr sz="900" b="0" i="0" u="none" strike="noStrike" cap="none">
                <a:solidFill>
                  <a:srgbClr val="404041"/>
                </a:solidFill>
                <a:latin typeface="Open Sans"/>
                <a:ea typeface="Open Sans"/>
                <a:cs typeface="Open Sans"/>
                <a:sym typeface="Open Sans"/>
              </a:defRPr>
            </a:lvl3pPr>
            <a:lvl4pPr marL="1828800" marR="0" lvl="3" indent="-285750" algn="l" rtl="0">
              <a:lnSpc>
                <a:spcPct val="120000"/>
              </a:lnSpc>
              <a:spcBef>
                <a:spcPts val="0"/>
              </a:spcBef>
              <a:spcAft>
                <a:spcPts val="0"/>
              </a:spcAft>
              <a:buClr>
                <a:srgbClr val="404041"/>
              </a:buClr>
              <a:buSzPts val="900"/>
              <a:buFont typeface="Arial"/>
              <a:buChar char="●"/>
              <a:defRPr sz="900" b="0" i="0" u="none" strike="noStrike" cap="none">
                <a:solidFill>
                  <a:srgbClr val="404041"/>
                </a:solidFill>
                <a:latin typeface="Open Sans"/>
                <a:ea typeface="Open Sans"/>
                <a:cs typeface="Open Sans"/>
                <a:sym typeface="Open Sans"/>
              </a:defRPr>
            </a:lvl4pPr>
            <a:lvl5pPr marL="2286000" marR="0" lvl="4" indent="-285750" algn="l" rtl="0">
              <a:lnSpc>
                <a:spcPct val="120000"/>
              </a:lnSpc>
              <a:spcBef>
                <a:spcPts val="0"/>
              </a:spcBef>
              <a:spcAft>
                <a:spcPts val="0"/>
              </a:spcAft>
              <a:buClr>
                <a:srgbClr val="404041"/>
              </a:buClr>
              <a:buSzPts val="900"/>
              <a:buFont typeface="Arial"/>
              <a:buChar char="○"/>
              <a:defRPr sz="900" b="0" i="0" u="none" strike="noStrike" cap="none">
                <a:solidFill>
                  <a:srgbClr val="404041"/>
                </a:solidFill>
                <a:latin typeface="Open Sans"/>
                <a:ea typeface="Open Sans"/>
                <a:cs typeface="Open Sans"/>
                <a:sym typeface="Open Sans"/>
              </a:defRPr>
            </a:lvl5pPr>
            <a:lvl6pPr marL="2743200" marR="0" lvl="5" indent="-285750" algn="l" rtl="0">
              <a:lnSpc>
                <a:spcPct val="100000"/>
              </a:lnSpc>
              <a:spcBef>
                <a:spcPts val="0"/>
              </a:spcBef>
              <a:spcAft>
                <a:spcPts val="0"/>
              </a:spcAft>
              <a:buClr>
                <a:srgbClr val="404041"/>
              </a:buClr>
              <a:buSzPts val="900"/>
              <a:buFont typeface="Arial"/>
              <a:buChar char="■"/>
              <a:defRPr sz="1500" b="0" i="0" u="none" strike="noStrike" cap="none">
                <a:solidFill>
                  <a:srgbClr val="404041"/>
                </a:solidFill>
                <a:latin typeface="Arial"/>
                <a:ea typeface="Arial"/>
                <a:cs typeface="Arial"/>
                <a:sym typeface="Arial"/>
              </a:defRPr>
            </a:lvl6pPr>
            <a:lvl7pPr marL="3200400" marR="0" lvl="6" indent="-285750" algn="l" rtl="0">
              <a:lnSpc>
                <a:spcPct val="100000"/>
              </a:lnSpc>
              <a:spcBef>
                <a:spcPts val="0"/>
              </a:spcBef>
              <a:spcAft>
                <a:spcPts val="0"/>
              </a:spcAft>
              <a:buClr>
                <a:srgbClr val="404041"/>
              </a:buClr>
              <a:buSzPts val="900"/>
              <a:buFont typeface="Arial"/>
              <a:buChar char="●"/>
              <a:defRPr sz="1500" b="0" i="0" u="none" strike="noStrike" cap="none">
                <a:solidFill>
                  <a:srgbClr val="404041"/>
                </a:solidFill>
                <a:latin typeface="Arial"/>
                <a:ea typeface="Arial"/>
                <a:cs typeface="Arial"/>
                <a:sym typeface="Arial"/>
              </a:defRPr>
            </a:lvl7pPr>
            <a:lvl8pPr marL="3657600" marR="0" lvl="7" indent="-285750" algn="l" rtl="0">
              <a:lnSpc>
                <a:spcPct val="100000"/>
              </a:lnSpc>
              <a:spcBef>
                <a:spcPts val="0"/>
              </a:spcBef>
              <a:spcAft>
                <a:spcPts val="0"/>
              </a:spcAft>
              <a:buClr>
                <a:srgbClr val="404041"/>
              </a:buClr>
              <a:buSzPts val="900"/>
              <a:buFont typeface="Arial"/>
              <a:buChar char="○"/>
              <a:defRPr sz="1500" b="0" i="0" u="none" strike="noStrike" cap="none">
                <a:solidFill>
                  <a:srgbClr val="404041"/>
                </a:solidFill>
                <a:latin typeface="Arial"/>
                <a:ea typeface="Arial"/>
                <a:cs typeface="Arial"/>
                <a:sym typeface="Arial"/>
              </a:defRPr>
            </a:lvl8pPr>
            <a:lvl9pPr marL="4114800" marR="0" lvl="8" indent="-285750" algn="l" rtl="0">
              <a:lnSpc>
                <a:spcPct val="100000"/>
              </a:lnSpc>
              <a:spcBef>
                <a:spcPts val="0"/>
              </a:spcBef>
              <a:spcAft>
                <a:spcPts val="0"/>
              </a:spcAft>
              <a:buClr>
                <a:srgbClr val="404041"/>
              </a:buClr>
              <a:buSzPts val="900"/>
              <a:buFont typeface="Arial"/>
              <a:buChar char="■"/>
              <a:defRPr sz="1500" b="0" i="0" u="none" strike="noStrike" cap="none">
                <a:solidFill>
                  <a:srgbClr val="404041"/>
                </a:solidFill>
                <a:latin typeface="Arial"/>
                <a:ea typeface="Arial"/>
                <a:cs typeface="Arial"/>
                <a:sym typeface="Arial"/>
              </a:defRPr>
            </a:lvl9pPr>
          </a:lstStyle>
          <a:p>
            <a:endParaRPr/>
          </a:p>
        </p:txBody>
      </p:sp>
      <p:pic>
        <p:nvPicPr>
          <p:cNvPr id="207" name="Google Shape;207;p49" descr="cf-logo-v-cmyk-slide.png"/>
          <p:cNvPicPr preferRelativeResize="0"/>
          <p:nvPr/>
        </p:nvPicPr>
        <p:blipFill rotWithShape="1">
          <a:blip r:embed="rId2">
            <a:alphaModFix/>
          </a:blip>
          <a:srcRect/>
          <a:stretch/>
        </p:blipFill>
        <p:spPr>
          <a:xfrm>
            <a:off x="545550" y="4619224"/>
            <a:ext cx="922081" cy="30612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11"/>
        <p:cNvGrpSpPr/>
        <p:nvPr/>
      </p:nvGrpSpPr>
      <p:grpSpPr>
        <a:xfrm>
          <a:off x="0" y="0"/>
          <a:ext cx="0" cy="0"/>
          <a:chOff x="0" y="0"/>
          <a:chExt cx="0" cy="0"/>
        </a:xfrm>
      </p:grpSpPr>
      <p:sp>
        <p:nvSpPr>
          <p:cNvPr id="212" name="Google Shape;212;p51"/>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Open Sans"/>
              <a:buNone/>
              <a:defRPr sz="3200">
                <a:latin typeface="Open Sans"/>
                <a:ea typeface="Open Sans"/>
                <a:cs typeface="Open Sans"/>
                <a:sym typeface="Open Sans"/>
              </a:defRPr>
            </a:lvl1pPr>
            <a:lvl2pPr lvl="1" rtl="0">
              <a:spcBef>
                <a:spcPts val="0"/>
              </a:spcBef>
              <a:spcAft>
                <a:spcPts val="0"/>
              </a:spcAft>
              <a:buClr>
                <a:srgbClr val="408BC9"/>
              </a:buClr>
              <a:buSzPts val="3600"/>
              <a:buNone/>
              <a:defRPr sz="3600" b="1">
                <a:solidFill>
                  <a:srgbClr val="408BC9"/>
                </a:solidFill>
              </a:defRPr>
            </a:lvl2pPr>
            <a:lvl3pPr lvl="2" rtl="0">
              <a:spcBef>
                <a:spcPts val="0"/>
              </a:spcBef>
              <a:spcAft>
                <a:spcPts val="0"/>
              </a:spcAft>
              <a:buClr>
                <a:srgbClr val="408BC9"/>
              </a:buClr>
              <a:buSzPts val="3600"/>
              <a:buNone/>
              <a:defRPr sz="3600" b="1">
                <a:solidFill>
                  <a:srgbClr val="408BC9"/>
                </a:solidFill>
              </a:defRPr>
            </a:lvl3pPr>
            <a:lvl4pPr lvl="3" rtl="0">
              <a:spcBef>
                <a:spcPts val="0"/>
              </a:spcBef>
              <a:spcAft>
                <a:spcPts val="0"/>
              </a:spcAft>
              <a:buClr>
                <a:srgbClr val="408BC9"/>
              </a:buClr>
              <a:buSzPts val="3600"/>
              <a:buNone/>
              <a:defRPr sz="3600" b="1">
                <a:solidFill>
                  <a:srgbClr val="408BC9"/>
                </a:solidFill>
              </a:defRPr>
            </a:lvl4pPr>
            <a:lvl5pPr lvl="4" rtl="0">
              <a:spcBef>
                <a:spcPts val="0"/>
              </a:spcBef>
              <a:spcAft>
                <a:spcPts val="0"/>
              </a:spcAft>
              <a:buClr>
                <a:srgbClr val="408BC9"/>
              </a:buClr>
              <a:buSzPts val="3600"/>
              <a:buNone/>
              <a:defRPr sz="3600" b="1">
                <a:solidFill>
                  <a:srgbClr val="408BC9"/>
                </a:solidFill>
              </a:defRPr>
            </a:lvl5pPr>
            <a:lvl6pPr lvl="5" rtl="0">
              <a:spcBef>
                <a:spcPts val="0"/>
              </a:spcBef>
              <a:spcAft>
                <a:spcPts val="0"/>
              </a:spcAft>
              <a:buClr>
                <a:srgbClr val="408BC9"/>
              </a:buClr>
              <a:buSzPts val="3600"/>
              <a:buNone/>
              <a:defRPr sz="3600" b="1">
                <a:solidFill>
                  <a:srgbClr val="408BC9"/>
                </a:solidFill>
              </a:defRPr>
            </a:lvl6pPr>
            <a:lvl7pPr lvl="6" rtl="0">
              <a:spcBef>
                <a:spcPts val="0"/>
              </a:spcBef>
              <a:spcAft>
                <a:spcPts val="0"/>
              </a:spcAft>
              <a:buClr>
                <a:srgbClr val="408BC9"/>
              </a:buClr>
              <a:buSzPts val="3600"/>
              <a:buNone/>
              <a:defRPr sz="3600" b="1">
                <a:solidFill>
                  <a:srgbClr val="408BC9"/>
                </a:solidFill>
              </a:defRPr>
            </a:lvl7pPr>
            <a:lvl8pPr lvl="7" rtl="0">
              <a:spcBef>
                <a:spcPts val="0"/>
              </a:spcBef>
              <a:spcAft>
                <a:spcPts val="0"/>
              </a:spcAft>
              <a:buClr>
                <a:srgbClr val="408BC9"/>
              </a:buClr>
              <a:buSzPts val="3600"/>
              <a:buNone/>
              <a:defRPr sz="3600" b="1">
                <a:solidFill>
                  <a:srgbClr val="408BC9"/>
                </a:solidFill>
              </a:defRPr>
            </a:lvl8pPr>
            <a:lvl9pPr lvl="8" rtl="0">
              <a:spcBef>
                <a:spcPts val="0"/>
              </a:spcBef>
              <a:spcAft>
                <a:spcPts val="0"/>
              </a:spcAft>
              <a:buClr>
                <a:srgbClr val="408BC9"/>
              </a:buClr>
              <a:buSzPts val="3600"/>
              <a:buNone/>
              <a:defRPr sz="3600" b="1">
                <a:solidFill>
                  <a:srgbClr val="408BC9"/>
                </a:solidFill>
              </a:defRPr>
            </a:lvl9pPr>
          </a:lstStyle>
          <a:p>
            <a:endParaRPr/>
          </a:p>
        </p:txBody>
      </p:sp>
      <p:pic>
        <p:nvPicPr>
          <p:cNvPr id="213" name="Google Shape;213;p51" descr="cf-logo-v-cmyk-slide.png"/>
          <p:cNvPicPr preferRelativeResize="0"/>
          <p:nvPr/>
        </p:nvPicPr>
        <p:blipFill>
          <a:blip r:embed="rId2">
            <a:alphaModFix/>
          </a:blip>
          <a:stretch>
            <a:fillRect/>
          </a:stretch>
        </p:blipFill>
        <p:spPr>
          <a:xfrm>
            <a:off x="545550" y="608473"/>
            <a:ext cx="2010572" cy="667505"/>
          </a:xfrm>
          <a:prstGeom prst="rect">
            <a:avLst/>
          </a:prstGeom>
          <a:noFill/>
          <a:ln>
            <a:noFill/>
          </a:ln>
        </p:spPr>
      </p:pic>
      <p:sp>
        <p:nvSpPr>
          <p:cNvPr id="214" name="Google Shape;214;p51"/>
          <p:cNvSpPr txBox="1">
            <a:spLocks noGrp="1"/>
          </p:cNvSpPr>
          <p:nvPr>
            <p:ph type="subTitle" idx="1"/>
          </p:nvPr>
        </p:nvSpPr>
        <p:spPr>
          <a:xfrm>
            <a:off x="482915" y="3800203"/>
            <a:ext cx="8233200" cy="667500"/>
          </a:xfrm>
          <a:prstGeom prst="rect">
            <a:avLst/>
          </a:prstGeom>
        </p:spPr>
        <p:txBody>
          <a:bodyPr spcFirstLastPara="1" wrap="square" lIns="91425" tIns="91425" rIns="91425" bIns="91425" anchor="b" anchorCtr="0">
            <a:noAutofit/>
          </a:bodyPr>
          <a:lstStyle>
            <a:lvl1pPr lvl="0" rtl="0">
              <a:spcBef>
                <a:spcPts val="600"/>
              </a:spcBef>
              <a:spcAft>
                <a:spcPts val="0"/>
              </a:spcAft>
              <a:buNone/>
              <a:defRPr sz="1800">
                <a:solidFill>
                  <a:schemeClr val="dk2"/>
                </a:solidFill>
              </a:defRPr>
            </a:lvl1pPr>
            <a:lvl2pPr lvl="1" rtl="0">
              <a:spcBef>
                <a:spcPts val="600"/>
              </a:spcBef>
              <a:spcAft>
                <a:spcPts val="0"/>
              </a:spcAft>
              <a:buNone/>
              <a:defRPr>
                <a:solidFill>
                  <a:schemeClr val="dk2"/>
                </a:solidFill>
              </a:defRPr>
            </a:lvl2pPr>
            <a:lvl3pPr lvl="2" rtl="0">
              <a:spcBef>
                <a:spcPts val="600"/>
              </a:spcBef>
              <a:spcAft>
                <a:spcPts val="0"/>
              </a:spcAft>
              <a:buNone/>
              <a:defRPr>
                <a:solidFill>
                  <a:schemeClr val="dk2"/>
                </a:solidFill>
              </a:defRPr>
            </a:lvl3pPr>
            <a:lvl4pPr lvl="3" rtl="0">
              <a:spcBef>
                <a:spcPts val="600"/>
              </a:spcBef>
              <a:spcAft>
                <a:spcPts val="0"/>
              </a:spcAft>
              <a:buNone/>
              <a:defRPr>
                <a:solidFill>
                  <a:schemeClr val="dk2"/>
                </a:solidFill>
              </a:defRPr>
            </a:lvl4pPr>
            <a:lvl5pPr lvl="4" rtl="0">
              <a:spcBef>
                <a:spcPts val="600"/>
              </a:spcBef>
              <a:spcAft>
                <a:spcPts val="0"/>
              </a:spcAft>
              <a:buNone/>
              <a:defRPr>
                <a:solidFill>
                  <a:schemeClr val="dk2"/>
                </a:solidFill>
              </a:defRPr>
            </a:lvl5pPr>
            <a:lvl6pPr lvl="5" rtl="0">
              <a:spcBef>
                <a:spcPts val="600"/>
              </a:spcBef>
              <a:spcAft>
                <a:spcPts val="0"/>
              </a:spcAft>
              <a:buNone/>
              <a:defRPr>
                <a:solidFill>
                  <a:schemeClr val="dk2"/>
                </a:solidFill>
              </a:defRPr>
            </a:lvl6pPr>
            <a:lvl7pPr lvl="6" rtl="0">
              <a:spcBef>
                <a:spcPts val="600"/>
              </a:spcBef>
              <a:spcAft>
                <a:spcPts val="0"/>
              </a:spcAft>
              <a:buNone/>
              <a:defRPr>
                <a:solidFill>
                  <a:schemeClr val="dk2"/>
                </a:solidFill>
              </a:defRPr>
            </a:lvl7pPr>
            <a:lvl8pPr lvl="7" rtl="0">
              <a:spcBef>
                <a:spcPts val="600"/>
              </a:spcBef>
              <a:spcAft>
                <a:spcPts val="0"/>
              </a:spcAft>
              <a:buNone/>
              <a:defRPr>
                <a:solidFill>
                  <a:schemeClr val="dk2"/>
                </a:solidFill>
              </a:defRPr>
            </a:lvl8pPr>
            <a:lvl9pPr lvl="8" rtl="0">
              <a:spcBef>
                <a:spcPts val="600"/>
              </a:spcBef>
              <a:spcAft>
                <a:spcPts val="0"/>
              </a:spcAft>
              <a:buNone/>
              <a:defRPr>
                <a:solidFill>
                  <a:schemeClr val="dk2"/>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 violet blue">
  <p:cSld name="CUSTOM_1_1_1">
    <p:spTree>
      <p:nvGrpSpPr>
        <p:cNvPr id="1" name="Shape 215"/>
        <p:cNvGrpSpPr/>
        <p:nvPr/>
      </p:nvGrpSpPr>
      <p:grpSpPr>
        <a:xfrm>
          <a:off x="0" y="0"/>
          <a:ext cx="0" cy="0"/>
          <a:chOff x="0" y="0"/>
          <a:chExt cx="0" cy="0"/>
        </a:xfrm>
      </p:grpSpPr>
      <p:pic>
        <p:nvPicPr>
          <p:cNvPr id="216" name="Google Shape;216;p52"/>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217" name="Google Shape;217;p52"/>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None/>
              <a:defRPr sz="3200">
                <a:solidFill>
                  <a:schemeClr val="lt1"/>
                </a:solidFill>
              </a:defRPr>
            </a:lvl1pPr>
            <a:lvl2pPr lvl="1" rtl="0">
              <a:spcBef>
                <a:spcPts val="0"/>
              </a:spcBef>
              <a:spcAft>
                <a:spcPts val="0"/>
              </a:spcAft>
              <a:buClr>
                <a:schemeClr val="dk1"/>
              </a:buClr>
              <a:buSzPts val="3600"/>
              <a:buFont typeface="Open Sans Light"/>
              <a:buNone/>
              <a:defRPr sz="3600" b="0">
                <a:solidFill>
                  <a:schemeClr val="dk1"/>
                </a:solidFill>
                <a:latin typeface="Open Sans Light"/>
                <a:ea typeface="Open Sans Light"/>
                <a:cs typeface="Open Sans Light"/>
                <a:sym typeface="Open Sans Light"/>
              </a:defRPr>
            </a:lvl2pPr>
            <a:lvl3pPr lvl="2" rtl="0">
              <a:spcBef>
                <a:spcPts val="0"/>
              </a:spcBef>
              <a:spcAft>
                <a:spcPts val="0"/>
              </a:spcAft>
              <a:buClr>
                <a:schemeClr val="dk1"/>
              </a:buClr>
              <a:buSzPts val="3600"/>
              <a:buFont typeface="Open Sans Light"/>
              <a:buNone/>
              <a:defRPr sz="3600" b="0">
                <a:solidFill>
                  <a:schemeClr val="dk1"/>
                </a:solidFill>
                <a:latin typeface="Open Sans Light"/>
                <a:ea typeface="Open Sans Light"/>
                <a:cs typeface="Open Sans Light"/>
                <a:sym typeface="Open Sans Light"/>
              </a:defRPr>
            </a:lvl3pPr>
            <a:lvl4pPr lvl="3" rtl="0">
              <a:spcBef>
                <a:spcPts val="0"/>
              </a:spcBef>
              <a:spcAft>
                <a:spcPts val="0"/>
              </a:spcAft>
              <a:buClr>
                <a:schemeClr val="dk1"/>
              </a:buClr>
              <a:buSzPts val="3600"/>
              <a:buFont typeface="Open Sans Light"/>
              <a:buNone/>
              <a:defRPr sz="3600" b="0">
                <a:solidFill>
                  <a:schemeClr val="dk1"/>
                </a:solidFill>
                <a:latin typeface="Open Sans Light"/>
                <a:ea typeface="Open Sans Light"/>
                <a:cs typeface="Open Sans Light"/>
                <a:sym typeface="Open Sans Light"/>
              </a:defRPr>
            </a:lvl4pPr>
            <a:lvl5pPr lvl="4" rtl="0">
              <a:spcBef>
                <a:spcPts val="0"/>
              </a:spcBef>
              <a:spcAft>
                <a:spcPts val="0"/>
              </a:spcAft>
              <a:buClr>
                <a:schemeClr val="dk1"/>
              </a:buClr>
              <a:buSzPts val="3600"/>
              <a:buFont typeface="Open Sans Light"/>
              <a:buNone/>
              <a:defRPr sz="3600" b="0">
                <a:solidFill>
                  <a:schemeClr val="dk1"/>
                </a:solidFill>
                <a:latin typeface="Open Sans Light"/>
                <a:ea typeface="Open Sans Light"/>
                <a:cs typeface="Open Sans Light"/>
                <a:sym typeface="Open Sans Light"/>
              </a:defRPr>
            </a:lvl5pPr>
            <a:lvl6pPr lvl="5" rtl="0">
              <a:spcBef>
                <a:spcPts val="0"/>
              </a:spcBef>
              <a:spcAft>
                <a:spcPts val="0"/>
              </a:spcAft>
              <a:buClr>
                <a:schemeClr val="dk1"/>
              </a:buClr>
              <a:buSzPts val="3600"/>
              <a:buFont typeface="Open Sans Light"/>
              <a:buNone/>
              <a:defRPr sz="3600" b="0">
                <a:solidFill>
                  <a:schemeClr val="dk1"/>
                </a:solidFill>
                <a:latin typeface="Open Sans Light"/>
                <a:ea typeface="Open Sans Light"/>
                <a:cs typeface="Open Sans Light"/>
                <a:sym typeface="Open Sans Light"/>
              </a:defRPr>
            </a:lvl6pPr>
            <a:lvl7pPr lvl="6" rtl="0">
              <a:spcBef>
                <a:spcPts val="0"/>
              </a:spcBef>
              <a:spcAft>
                <a:spcPts val="0"/>
              </a:spcAft>
              <a:buClr>
                <a:schemeClr val="dk1"/>
              </a:buClr>
              <a:buSzPts val="3600"/>
              <a:buFont typeface="Open Sans Light"/>
              <a:buNone/>
              <a:defRPr sz="3600" b="0">
                <a:solidFill>
                  <a:schemeClr val="dk1"/>
                </a:solidFill>
                <a:latin typeface="Open Sans Light"/>
                <a:ea typeface="Open Sans Light"/>
                <a:cs typeface="Open Sans Light"/>
                <a:sym typeface="Open Sans Light"/>
              </a:defRPr>
            </a:lvl7pPr>
            <a:lvl8pPr lvl="7" rtl="0">
              <a:spcBef>
                <a:spcPts val="0"/>
              </a:spcBef>
              <a:spcAft>
                <a:spcPts val="0"/>
              </a:spcAft>
              <a:buClr>
                <a:schemeClr val="dk1"/>
              </a:buClr>
              <a:buSzPts val="3600"/>
              <a:buFont typeface="Open Sans Light"/>
              <a:buNone/>
              <a:defRPr sz="3600" b="0">
                <a:solidFill>
                  <a:schemeClr val="dk1"/>
                </a:solidFill>
                <a:latin typeface="Open Sans Light"/>
                <a:ea typeface="Open Sans Light"/>
                <a:cs typeface="Open Sans Light"/>
                <a:sym typeface="Open Sans Light"/>
              </a:defRPr>
            </a:lvl8pPr>
            <a:lvl9pPr lvl="8" rtl="0">
              <a:spcBef>
                <a:spcPts val="0"/>
              </a:spcBef>
              <a:spcAft>
                <a:spcPts val="0"/>
              </a:spcAft>
              <a:buClr>
                <a:schemeClr val="dk1"/>
              </a:buClr>
              <a:buSzPts val="3600"/>
              <a:buFont typeface="Open Sans Light"/>
              <a:buNone/>
              <a:defRPr sz="3600" b="0">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er logo grid">
  <p:cSld name="CUSTOM_1_1_1_1_1_1_1_1">
    <p:spTree>
      <p:nvGrpSpPr>
        <p:cNvPr id="1" name="Shape 218"/>
        <p:cNvGrpSpPr/>
        <p:nvPr/>
      </p:nvGrpSpPr>
      <p:grpSpPr>
        <a:xfrm>
          <a:off x="0" y="0"/>
          <a:ext cx="0" cy="0"/>
          <a:chOff x="0" y="0"/>
          <a:chExt cx="0" cy="0"/>
        </a:xfrm>
      </p:grpSpPr>
      <p:pic>
        <p:nvPicPr>
          <p:cNvPr id="219" name="Google Shape;219;p53"/>
          <p:cNvPicPr preferRelativeResize="0"/>
          <p:nvPr/>
        </p:nvPicPr>
        <p:blipFill>
          <a:blip r:embed="rId2">
            <a:alphaModFix/>
          </a:blip>
          <a:stretch>
            <a:fillRect/>
          </a:stretch>
        </p:blipFill>
        <p:spPr>
          <a:xfrm>
            <a:off x="-11" y="-12"/>
            <a:ext cx="9142225" cy="5143501"/>
          </a:xfrm>
          <a:prstGeom prst="rect">
            <a:avLst/>
          </a:prstGeom>
          <a:noFill/>
          <a:ln>
            <a:noFill/>
          </a:ln>
        </p:spPr>
      </p:pic>
      <p:pic>
        <p:nvPicPr>
          <p:cNvPr id="220" name="Google Shape;220;p53"/>
          <p:cNvPicPr preferRelativeResize="0"/>
          <p:nvPr/>
        </p:nvPicPr>
        <p:blipFill>
          <a:blip r:embed="rId3">
            <a:alphaModFix/>
          </a:blip>
          <a:stretch>
            <a:fillRect/>
          </a:stretch>
        </p:blipFill>
        <p:spPr>
          <a:xfrm>
            <a:off x="-259860" y="0"/>
            <a:ext cx="2305524" cy="5143500"/>
          </a:xfrm>
          <a:prstGeom prst="rect">
            <a:avLst/>
          </a:prstGeom>
          <a:noFill/>
          <a:ln>
            <a:noFill/>
          </a:ln>
        </p:spPr>
      </p:pic>
      <p:pic>
        <p:nvPicPr>
          <p:cNvPr id="221" name="Google Shape;221;p53"/>
          <p:cNvPicPr preferRelativeResize="0"/>
          <p:nvPr/>
        </p:nvPicPr>
        <p:blipFill>
          <a:blip r:embed="rId4">
            <a:alphaModFix/>
          </a:blip>
          <a:stretch>
            <a:fillRect/>
          </a:stretch>
        </p:blipFill>
        <p:spPr>
          <a:xfrm>
            <a:off x="539348" y="4616627"/>
            <a:ext cx="930850" cy="309475"/>
          </a:xfrm>
          <a:prstGeom prst="rect">
            <a:avLst/>
          </a:prstGeom>
          <a:noFill/>
          <a:ln>
            <a:noFill/>
          </a:ln>
        </p:spPr>
      </p:pic>
      <p:sp>
        <p:nvSpPr>
          <p:cNvPr id="222" name="Google Shape;222;p53"/>
          <p:cNvSpPr txBox="1">
            <a:spLocks noGrp="1"/>
          </p:cNvSpPr>
          <p:nvPr>
            <p:ph type="title"/>
          </p:nvPr>
        </p:nvSpPr>
        <p:spPr>
          <a:xfrm>
            <a:off x="220668" y="1874500"/>
            <a:ext cx="1577100" cy="2439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2pPr>
            <a:lvl3pPr lvl="2"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3pPr>
            <a:lvl4pPr lvl="3"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4pPr>
            <a:lvl5pPr lvl="4"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5pPr>
            <a:lvl6pPr lvl="5"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6pPr>
            <a:lvl7pPr lvl="6"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7pPr>
            <a:lvl8pPr lvl="7"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8pPr>
            <a:lvl9pPr lvl="8"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223"/>
        <p:cNvGrpSpPr/>
        <p:nvPr/>
      </p:nvGrpSpPr>
      <p:grpSpPr>
        <a:xfrm>
          <a:off x="0" y="0"/>
          <a:ext cx="0" cy="0"/>
          <a:chOff x="0" y="0"/>
          <a:chExt cx="0" cy="0"/>
        </a:xfrm>
      </p:grpSpPr>
      <p:sp>
        <p:nvSpPr>
          <p:cNvPr id="224" name="Google Shape;224;p54"/>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5" name="Google Shape;225;p54"/>
          <p:cNvSpPr txBox="1">
            <a:spLocks noGrp="1"/>
          </p:cNvSpPr>
          <p:nvPr>
            <p:ph type="body" idx="1"/>
          </p:nvPr>
        </p:nvSpPr>
        <p:spPr>
          <a:xfrm>
            <a:off x="457200" y="1200150"/>
            <a:ext cx="8229600" cy="33585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404041"/>
              </a:buClr>
              <a:buSzPts val="2400"/>
              <a:buChar char="●"/>
              <a:defRPr sz="2400">
                <a:solidFill>
                  <a:srgbClr val="404041"/>
                </a:solidFill>
              </a:defRPr>
            </a:lvl1pPr>
            <a:lvl2pPr marL="914400" lvl="1" indent="-342900" rtl="0">
              <a:spcBef>
                <a:spcPts val="0"/>
              </a:spcBef>
              <a:spcAft>
                <a:spcPts val="0"/>
              </a:spcAft>
              <a:buClr>
                <a:srgbClr val="404041"/>
              </a:buClr>
              <a:buSzPts val="1800"/>
              <a:buChar char="○"/>
              <a:defRPr sz="1800">
                <a:solidFill>
                  <a:srgbClr val="404041"/>
                </a:solidFill>
              </a:defRPr>
            </a:lvl2pPr>
            <a:lvl3pPr marL="1371600" lvl="2" indent="-342900" rtl="0">
              <a:spcBef>
                <a:spcPts val="0"/>
              </a:spcBef>
              <a:spcAft>
                <a:spcPts val="0"/>
              </a:spcAft>
              <a:buClr>
                <a:srgbClr val="404041"/>
              </a:buClr>
              <a:buSzPts val="1800"/>
              <a:buChar char="■"/>
              <a:defRPr sz="1800">
                <a:solidFill>
                  <a:srgbClr val="404041"/>
                </a:solidFill>
              </a:defRPr>
            </a:lvl3pPr>
            <a:lvl4pPr marL="1828800" lvl="3" indent="-317500" rtl="0">
              <a:spcBef>
                <a:spcPts val="0"/>
              </a:spcBef>
              <a:spcAft>
                <a:spcPts val="0"/>
              </a:spcAft>
              <a:buClr>
                <a:srgbClr val="404041"/>
              </a:buClr>
              <a:buSzPts val="1400"/>
              <a:buChar char="●"/>
              <a:defRPr sz="1400">
                <a:solidFill>
                  <a:srgbClr val="404041"/>
                </a:solidFill>
              </a:defRPr>
            </a:lvl4pPr>
            <a:lvl5pPr marL="2286000" lvl="4" indent="-317500" rtl="0">
              <a:spcBef>
                <a:spcPts val="0"/>
              </a:spcBef>
              <a:spcAft>
                <a:spcPts val="0"/>
              </a:spcAft>
              <a:buClr>
                <a:srgbClr val="404041"/>
              </a:buClr>
              <a:buSzPts val="1400"/>
              <a:buChar char="○"/>
              <a:defRPr sz="1400">
                <a:solidFill>
                  <a:srgbClr val="404041"/>
                </a:solidFill>
              </a:defRPr>
            </a:lvl5pPr>
            <a:lvl6pPr marL="2743200" lvl="5" indent="-317500" rtl="0">
              <a:spcBef>
                <a:spcPts val="0"/>
              </a:spcBef>
              <a:spcAft>
                <a:spcPts val="0"/>
              </a:spcAft>
              <a:buClr>
                <a:srgbClr val="404041"/>
              </a:buClr>
              <a:buSzPts val="1400"/>
              <a:buChar char="■"/>
              <a:defRPr sz="1400">
                <a:solidFill>
                  <a:srgbClr val="404041"/>
                </a:solidFill>
              </a:defRPr>
            </a:lvl6pPr>
            <a:lvl7pPr marL="3200400" lvl="6" indent="-317500" rtl="0">
              <a:spcBef>
                <a:spcPts val="0"/>
              </a:spcBef>
              <a:spcAft>
                <a:spcPts val="0"/>
              </a:spcAft>
              <a:buClr>
                <a:srgbClr val="404041"/>
              </a:buClr>
              <a:buSzPts val="1400"/>
              <a:buChar char="●"/>
              <a:defRPr sz="1400">
                <a:solidFill>
                  <a:srgbClr val="404041"/>
                </a:solidFill>
              </a:defRPr>
            </a:lvl7pPr>
            <a:lvl8pPr marL="3657600" lvl="7" indent="-317500" rtl="0">
              <a:spcBef>
                <a:spcPts val="0"/>
              </a:spcBef>
              <a:spcAft>
                <a:spcPts val="0"/>
              </a:spcAft>
              <a:buClr>
                <a:srgbClr val="404041"/>
              </a:buClr>
              <a:buSzPts val="1400"/>
              <a:buChar char="○"/>
              <a:defRPr sz="1400">
                <a:solidFill>
                  <a:srgbClr val="404041"/>
                </a:solidFill>
              </a:defRPr>
            </a:lvl8pPr>
            <a:lvl9pPr marL="4114800" lvl="8" indent="-317500" rtl="0">
              <a:spcBef>
                <a:spcPts val="0"/>
              </a:spcBef>
              <a:spcAft>
                <a:spcPts val="0"/>
              </a:spcAft>
              <a:buClr>
                <a:srgbClr val="404041"/>
              </a:buClr>
              <a:buSzPts val="1400"/>
              <a:buChar char="■"/>
              <a:defRPr sz="1400">
                <a:solidFill>
                  <a:srgbClr val="404041"/>
                </a:solidFill>
              </a:defRPr>
            </a:lvl9pPr>
          </a:lstStyle>
          <a:p>
            <a:endParaRPr/>
          </a:p>
        </p:txBody>
      </p:sp>
      <p:pic>
        <p:nvPicPr>
          <p:cNvPr id="226" name="Google Shape;226;p54"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wo column)" type="twoColTx">
  <p:cSld name="TITLE_AND_TWO_COLUMNS">
    <p:spTree>
      <p:nvGrpSpPr>
        <p:cNvPr id="1" name="Shape 227"/>
        <p:cNvGrpSpPr/>
        <p:nvPr/>
      </p:nvGrpSpPr>
      <p:grpSpPr>
        <a:xfrm>
          <a:off x="0" y="0"/>
          <a:ext cx="0" cy="0"/>
          <a:chOff x="0" y="0"/>
          <a:chExt cx="0" cy="0"/>
        </a:xfrm>
      </p:grpSpPr>
      <p:sp>
        <p:nvSpPr>
          <p:cNvPr id="228" name="Google Shape;228;p5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55"/>
          <p:cNvSpPr txBox="1">
            <a:spLocks noGrp="1"/>
          </p:cNvSpPr>
          <p:nvPr>
            <p:ph type="body" idx="1"/>
          </p:nvPr>
        </p:nvSpPr>
        <p:spPr>
          <a:xfrm>
            <a:off x="457200" y="1200150"/>
            <a:ext cx="3994500" cy="334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404041"/>
              </a:buClr>
              <a:buSzPts val="1800"/>
              <a:buChar char="●"/>
              <a:defRPr>
                <a:solidFill>
                  <a:srgbClr val="404041"/>
                </a:solidFill>
              </a:defRPr>
            </a:lvl1pPr>
            <a:lvl2pPr marL="914400" lvl="1" indent="-342900" rtl="0">
              <a:spcBef>
                <a:spcPts val="0"/>
              </a:spcBef>
              <a:spcAft>
                <a:spcPts val="0"/>
              </a:spcAft>
              <a:buClr>
                <a:srgbClr val="404041"/>
              </a:buClr>
              <a:buSzPts val="1800"/>
              <a:buChar char="○"/>
              <a:defRPr>
                <a:solidFill>
                  <a:srgbClr val="404041"/>
                </a:solidFill>
              </a:defRPr>
            </a:lvl2pPr>
            <a:lvl3pPr marL="1371600" lvl="2" indent="-342900" rtl="0">
              <a:spcBef>
                <a:spcPts val="0"/>
              </a:spcBef>
              <a:spcAft>
                <a:spcPts val="0"/>
              </a:spcAft>
              <a:buClr>
                <a:srgbClr val="404041"/>
              </a:buClr>
              <a:buSzPts val="18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17500" rtl="0">
              <a:spcBef>
                <a:spcPts val="0"/>
              </a:spcBef>
              <a:spcAft>
                <a:spcPts val="0"/>
              </a:spcAft>
              <a:buClr>
                <a:srgbClr val="404041"/>
              </a:buClr>
              <a:buSzPts val="1400"/>
              <a:buChar char="■"/>
              <a:defRPr>
                <a:solidFill>
                  <a:srgbClr val="404041"/>
                </a:solidFill>
              </a:defRPr>
            </a:lvl6pPr>
            <a:lvl7pPr marL="3200400" lvl="6" indent="-317500" rtl="0">
              <a:spcBef>
                <a:spcPts val="0"/>
              </a:spcBef>
              <a:spcAft>
                <a:spcPts val="0"/>
              </a:spcAft>
              <a:buClr>
                <a:srgbClr val="404041"/>
              </a:buClr>
              <a:buSzPts val="1400"/>
              <a:buChar char="●"/>
              <a:defRPr>
                <a:solidFill>
                  <a:srgbClr val="404041"/>
                </a:solidFill>
              </a:defRPr>
            </a:lvl7pPr>
            <a:lvl8pPr marL="3657600" lvl="7" indent="-317500" rtl="0">
              <a:spcBef>
                <a:spcPts val="0"/>
              </a:spcBef>
              <a:spcAft>
                <a:spcPts val="0"/>
              </a:spcAft>
              <a:buClr>
                <a:srgbClr val="404041"/>
              </a:buClr>
              <a:buSzPts val="1400"/>
              <a:buChar char="○"/>
              <a:defRPr>
                <a:solidFill>
                  <a:srgbClr val="404041"/>
                </a:solidFill>
              </a:defRPr>
            </a:lvl8pPr>
            <a:lvl9pPr marL="4114800" lvl="8" indent="-317500" rtl="0">
              <a:spcBef>
                <a:spcPts val="0"/>
              </a:spcBef>
              <a:spcAft>
                <a:spcPts val="0"/>
              </a:spcAft>
              <a:buClr>
                <a:srgbClr val="404041"/>
              </a:buClr>
              <a:buSzPts val="1400"/>
              <a:buChar char="■"/>
              <a:defRPr>
                <a:solidFill>
                  <a:srgbClr val="404041"/>
                </a:solidFill>
              </a:defRPr>
            </a:lvl9pPr>
          </a:lstStyle>
          <a:p>
            <a:endParaRPr/>
          </a:p>
        </p:txBody>
      </p:sp>
      <p:sp>
        <p:nvSpPr>
          <p:cNvPr id="230" name="Google Shape;230;p55"/>
          <p:cNvSpPr txBox="1">
            <a:spLocks noGrp="1"/>
          </p:cNvSpPr>
          <p:nvPr>
            <p:ph type="body" idx="2"/>
          </p:nvPr>
        </p:nvSpPr>
        <p:spPr>
          <a:xfrm>
            <a:off x="4692275" y="1200150"/>
            <a:ext cx="3994500" cy="334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404041"/>
              </a:buClr>
              <a:buSzPts val="1800"/>
              <a:buChar char="●"/>
              <a:defRPr>
                <a:solidFill>
                  <a:srgbClr val="404041"/>
                </a:solidFill>
              </a:defRPr>
            </a:lvl1pPr>
            <a:lvl2pPr marL="914400" lvl="1" indent="-342900" rtl="0">
              <a:spcBef>
                <a:spcPts val="0"/>
              </a:spcBef>
              <a:spcAft>
                <a:spcPts val="0"/>
              </a:spcAft>
              <a:buClr>
                <a:srgbClr val="404041"/>
              </a:buClr>
              <a:buSzPts val="1800"/>
              <a:buChar char="○"/>
              <a:defRPr>
                <a:solidFill>
                  <a:srgbClr val="404041"/>
                </a:solidFill>
              </a:defRPr>
            </a:lvl2pPr>
            <a:lvl3pPr marL="1371600" lvl="2" indent="-342900" rtl="0">
              <a:spcBef>
                <a:spcPts val="0"/>
              </a:spcBef>
              <a:spcAft>
                <a:spcPts val="0"/>
              </a:spcAft>
              <a:buClr>
                <a:srgbClr val="404041"/>
              </a:buClr>
              <a:buSzPts val="18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17500" rtl="0">
              <a:spcBef>
                <a:spcPts val="0"/>
              </a:spcBef>
              <a:spcAft>
                <a:spcPts val="0"/>
              </a:spcAft>
              <a:buClr>
                <a:srgbClr val="404041"/>
              </a:buClr>
              <a:buSzPts val="1400"/>
              <a:buChar char="■"/>
              <a:defRPr>
                <a:solidFill>
                  <a:srgbClr val="404041"/>
                </a:solidFill>
              </a:defRPr>
            </a:lvl6pPr>
            <a:lvl7pPr marL="3200400" lvl="6" indent="-317500" rtl="0">
              <a:spcBef>
                <a:spcPts val="0"/>
              </a:spcBef>
              <a:spcAft>
                <a:spcPts val="0"/>
              </a:spcAft>
              <a:buClr>
                <a:srgbClr val="404041"/>
              </a:buClr>
              <a:buSzPts val="1400"/>
              <a:buChar char="●"/>
              <a:defRPr>
                <a:solidFill>
                  <a:srgbClr val="404041"/>
                </a:solidFill>
              </a:defRPr>
            </a:lvl7pPr>
            <a:lvl8pPr marL="3657600" lvl="7" indent="-317500" rtl="0">
              <a:spcBef>
                <a:spcPts val="0"/>
              </a:spcBef>
              <a:spcAft>
                <a:spcPts val="0"/>
              </a:spcAft>
              <a:buClr>
                <a:srgbClr val="404041"/>
              </a:buClr>
              <a:buSzPts val="1400"/>
              <a:buChar char="○"/>
              <a:defRPr>
                <a:solidFill>
                  <a:srgbClr val="404041"/>
                </a:solidFill>
              </a:defRPr>
            </a:lvl8pPr>
            <a:lvl9pPr marL="4114800" lvl="8" indent="-317500" rtl="0">
              <a:spcBef>
                <a:spcPts val="0"/>
              </a:spcBef>
              <a:spcAft>
                <a:spcPts val="0"/>
              </a:spcAft>
              <a:buClr>
                <a:srgbClr val="404041"/>
              </a:buClr>
              <a:buSzPts val="1400"/>
              <a:buChar char="■"/>
              <a:defRPr>
                <a:solidFill>
                  <a:srgbClr val="404041"/>
                </a:solidFill>
              </a:defRPr>
            </a:lvl9pPr>
          </a:lstStyle>
          <a:p>
            <a:endParaRPr/>
          </a:p>
        </p:txBody>
      </p:sp>
      <p:pic>
        <p:nvPicPr>
          <p:cNvPr id="231" name="Google Shape;231;p55"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5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234" name="Google Shape;234;p56"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with right sidebar - violet blue">
  <p:cSld name="TITLE_ONLY_1_1_1_1">
    <p:spTree>
      <p:nvGrpSpPr>
        <p:cNvPr id="1" name="Shape 235"/>
        <p:cNvGrpSpPr/>
        <p:nvPr/>
      </p:nvGrpSpPr>
      <p:grpSpPr>
        <a:xfrm>
          <a:off x="0" y="0"/>
          <a:ext cx="0" cy="0"/>
          <a:chOff x="0" y="0"/>
          <a:chExt cx="0" cy="0"/>
        </a:xfrm>
      </p:grpSpPr>
      <p:pic>
        <p:nvPicPr>
          <p:cNvPr id="236" name="Google Shape;236;p57"/>
          <p:cNvPicPr preferRelativeResize="0"/>
          <p:nvPr/>
        </p:nvPicPr>
        <p:blipFill>
          <a:blip r:embed="rId2">
            <a:alphaModFix/>
          </a:blip>
          <a:stretch>
            <a:fillRect/>
          </a:stretch>
        </p:blipFill>
        <p:spPr>
          <a:xfrm>
            <a:off x="6521954" y="0"/>
            <a:ext cx="2622042" cy="5143500"/>
          </a:xfrm>
          <a:prstGeom prst="rect">
            <a:avLst/>
          </a:prstGeom>
          <a:noFill/>
          <a:ln>
            <a:noFill/>
          </a:ln>
        </p:spPr>
      </p:pic>
      <p:pic>
        <p:nvPicPr>
          <p:cNvPr id="237" name="Google Shape;237;p57"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238" name="Google Shape;238;p57"/>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39" name="Google Shape;239;p57"/>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404041"/>
              </a:buClr>
              <a:buSzPts val="1800"/>
              <a:buChar char="●"/>
              <a:defRPr>
                <a:solidFill>
                  <a:srgbClr val="404041"/>
                </a:solidFill>
              </a:defRPr>
            </a:lvl1pPr>
            <a:lvl2pPr marL="914400" lvl="1" indent="-342900" rtl="0">
              <a:spcBef>
                <a:spcPts val="0"/>
              </a:spcBef>
              <a:spcAft>
                <a:spcPts val="0"/>
              </a:spcAft>
              <a:buClr>
                <a:srgbClr val="404041"/>
              </a:buClr>
              <a:buSzPts val="1800"/>
              <a:buChar char="○"/>
              <a:defRPr>
                <a:solidFill>
                  <a:srgbClr val="404041"/>
                </a:solidFill>
              </a:defRPr>
            </a:lvl2pPr>
            <a:lvl3pPr marL="1371600" lvl="2" indent="-342900" rtl="0">
              <a:spcBef>
                <a:spcPts val="0"/>
              </a:spcBef>
              <a:spcAft>
                <a:spcPts val="0"/>
              </a:spcAft>
              <a:buClr>
                <a:srgbClr val="404041"/>
              </a:buClr>
              <a:buSzPts val="18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17500" rtl="0">
              <a:spcBef>
                <a:spcPts val="0"/>
              </a:spcBef>
              <a:spcAft>
                <a:spcPts val="0"/>
              </a:spcAft>
              <a:buClr>
                <a:srgbClr val="404041"/>
              </a:buClr>
              <a:buSzPts val="1400"/>
              <a:buChar char="■"/>
              <a:defRPr>
                <a:solidFill>
                  <a:srgbClr val="404041"/>
                </a:solidFill>
              </a:defRPr>
            </a:lvl6pPr>
            <a:lvl7pPr marL="3200400" lvl="6" indent="-317500" rtl="0">
              <a:spcBef>
                <a:spcPts val="0"/>
              </a:spcBef>
              <a:spcAft>
                <a:spcPts val="0"/>
              </a:spcAft>
              <a:buClr>
                <a:srgbClr val="404041"/>
              </a:buClr>
              <a:buSzPts val="1400"/>
              <a:buChar char="●"/>
              <a:defRPr>
                <a:solidFill>
                  <a:srgbClr val="404041"/>
                </a:solidFill>
              </a:defRPr>
            </a:lvl7pPr>
            <a:lvl8pPr marL="3657600" lvl="7" indent="-317500" rtl="0">
              <a:spcBef>
                <a:spcPts val="0"/>
              </a:spcBef>
              <a:spcAft>
                <a:spcPts val="0"/>
              </a:spcAft>
              <a:buClr>
                <a:srgbClr val="404041"/>
              </a:buClr>
              <a:buSzPts val="1400"/>
              <a:buChar char="○"/>
              <a:defRPr>
                <a:solidFill>
                  <a:srgbClr val="404041"/>
                </a:solidFill>
              </a:defRPr>
            </a:lvl8pPr>
            <a:lvl9pPr marL="4114800" lvl="8" indent="-317500" rtl="0">
              <a:spcBef>
                <a:spcPts val="0"/>
              </a:spcBef>
              <a:spcAft>
                <a:spcPts val="0"/>
              </a:spcAft>
              <a:buClr>
                <a:srgbClr val="404041"/>
              </a:buClr>
              <a:buSzPts val="1400"/>
              <a:buChar char="■"/>
              <a:defRPr>
                <a:solidFill>
                  <a:srgbClr val="404041"/>
                </a:solidFill>
              </a:defRPr>
            </a:lvl9pPr>
          </a:lstStyle>
          <a:p>
            <a:endParaRPr/>
          </a:p>
        </p:txBody>
      </p:sp>
      <p:sp>
        <p:nvSpPr>
          <p:cNvPr id="240" name="Google Shape;240;p57"/>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with logo">
  <p:cSld name="BLANK_2">
    <p:spTree>
      <p:nvGrpSpPr>
        <p:cNvPr id="1" name="Shape 241"/>
        <p:cNvGrpSpPr/>
        <p:nvPr/>
      </p:nvGrpSpPr>
      <p:grpSpPr>
        <a:xfrm>
          <a:off x="0" y="0"/>
          <a:ext cx="0" cy="0"/>
          <a:chOff x="0" y="0"/>
          <a:chExt cx="0" cy="0"/>
        </a:xfrm>
      </p:grpSpPr>
      <p:pic>
        <p:nvPicPr>
          <p:cNvPr id="242" name="Google Shape;242;p58"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without logo">
  <p:cSld name="BLANK_1">
    <p:spTree>
      <p:nvGrpSpPr>
        <p:cNvPr id="1" name="Shape 243"/>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4"/>
        <p:cNvGrpSpPr/>
        <p:nvPr/>
      </p:nvGrpSpPr>
      <p:grpSpPr>
        <a:xfrm>
          <a:off x="0" y="0"/>
          <a:ext cx="0" cy="0"/>
          <a:chOff x="0" y="0"/>
          <a:chExt cx="0" cy="0"/>
        </a:xfrm>
      </p:grpSpPr>
      <p:sp>
        <p:nvSpPr>
          <p:cNvPr id="245" name="Google Shape;245;p60"/>
          <p:cNvSpPr txBox="1">
            <a:spLocks noGrp="1"/>
          </p:cNvSpPr>
          <p:nvPr>
            <p:ph type="title"/>
          </p:nvPr>
        </p:nvSpPr>
        <p:spPr>
          <a:xfrm>
            <a:off x="381000" y="381000"/>
            <a:ext cx="8380500" cy="682500"/>
          </a:xfrm>
          <a:prstGeom prst="rect">
            <a:avLst/>
          </a:prstGeom>
          <a:noFill/>
          <a:ln>
            <a:noFill/>
          </a:ln>
        </p:spPr>
        <p:txBody>
          <a:bodyPr spcFirstLastPara="1" wrap="square" lIns="91425" tIns="91425" rIns="91425" bIns="91425" anchor="ctr" anchorCtr="0">
            <a:noAutofit/>
          </a:bodyPr>
          <a:lstStyle>
            <a:lvl1pPr marL="0" marR="0" lvl="0" indent="0" algn="l" rtl="0">
              <a:lnSpc>
                <a:spcPct val="120000"/>
              </a:lnSpc>
              <a:spcBef>
                <a:spcPts val="0"/>
              </a:spcBef>
              <a:spcAft>
                <a:spcPts val="0"/>
              </a:spcAft>
              <a:buClr>
                <a:schemeClr val="accent1"/>
              </a:buClr>
              <a:buSzPts val="2900"/>
              <a:buFont typeface="Open Sans Light"/>
              <a:buNone/>
              <a:defRPr sz="3000" b="0" i="0" u="none" strike="noStrike" cap="none">
                <a:solidFill>
                  <a:schemeClr val="accent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Clr>
                <a:schemeClr val="accent1"/>
              </a:buClr>
              <a:buSzPts val="3600"/>
              <a:buFont typeface="Open Sans Light"/>
              <a:buNone/>
              <a:defRPr sz="30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Clr>
                <a:schemeClr val="accent1"/>
              </a:buClr>
              <a:buSzPts val="3600"/>
              <a:buFont typeface="Open Sans Light"/>
              <a:buNone/>
              <a:defRPr sz="30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Clr>
                <a:schemeClr val="accent1"/>
              </a:buClr>
              <a:buSzPts val="3600"/>
              <a:buFont typeface="Open Sans Light"/>
              <a:buNone/>
              <a:defRPr sz="30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Clr>
                <a:schemeClr val="accent1"/>
              </a:buClr>
              <a:buSzPts val="3600"/>
              <a:buFont typeface="Open Sans Light"/>
              <a:buNone/>
              <a:defRPr sz="3000" b="0" i="0" u="none" strike="noStrike" cap="none">
                <a:solidFill>
                  <a:schemeClr val="accent1"/>
                </a:solidFill>
                <a:latin typeface="Open Sans Light"/>
                <a:ea typeface="Open Sans Light"/>
                <a:cs typeface="Open Sans Light"/>
                <a:sym typeface="Open Sans Light"/>
              </a:defRPr>
            </a:lvl5pPr>
            <a:lvl6pPr marL="457200" marR="0" lvl="5" indent="0" algn="l" rtl="0">
              <a:spcBef>
                <a:spcPts val="0"/>
              </a:spcBef>
              <a:spcAft>
                <a:spcPts val="0"/>
              </a:spcAft>
              <a:buClr>
                <a:schemeClr val="accent1"/>
              </a:buClr>
              <a:buSzPts val="3600"/>
              <a:buFont typeface="Open Sans Light"/>
              <a:buNone/>
              <a:defRPr sz="3000" b="0" i="0" u="none" strike="noStrike" cap="none">
                <a:solidFill>
                  <a:schemeClr val="accent1"/>
                </a:solidFill>
                <a:latin typeface="Open Sans Light"/>
                <a:ea typeface="Open Sans Light"/>
                <a:cs typeface="Open Sans Light"/>
                <a:sym typeface="Open Sans Light"/>
              </a:defRPr>
            </a:lvl6pPr>
            <a:lvl7pPr marL="914400" marR="0" lvl="6" indent="0" algn="l" rtl="0">
              <a:spcBef>
                <a:spcPts val="0"/>
              </a:spcBef>
              <a:spcAft>
                <a:spcPts val="0"/>
              </a:spcAft>
              <a:buClr>
                <a:schemeClr val="accent1"/>
              </a:buClr>
              <a:buSzPts val="3600"/>
              <a:buFont typeface="Open Sans Light"/>
              <a:buNone/>
              <a:defRPr sz="3000" b="0" i="0" u="none" strike="noStrike" cap="none">
                <a:solidFill>
                  <a:schemeClr val="accent1"/>
                </a:solidFill>
                <a:latin typeface="Open Sans Light"/>
                <a:ea typeface="Open Sans Light"/>
                <a:cs typeface="Open Sans Light"/>
                <a:sym typeface="Open Sans Light"/>
              </a:defRPr>
            </a:lvl7pPr>
            <a:lvl8pPr marL="1371600" marR="0" lvl="7" indent="0" algn="l" rtl="0">
              <a:spcBef>
                <a:spcPts val="0"/>
              </a:spcBef>
              <a:spcAft>
                <a:spcPts val="0"/>
              </a:spcAft>
              <a:buClr>
                <a:schemeClr val="accent1"/>
              </a:buClr>
              <a:buSzPts val="3600"/>
              <a:buFont typeface="Open Sans Light"/>
              <a:buNone/>
              <a:defRPr sz="3000" b="0" i="0" u="none" strike="noStrike" cap="none">
                <a:solidFill>
                  <a:schemeClr val="accent1"/>
                </a:solidFill>
                <a:latin typeface="Open Sans Light"/>
                <a:ea typeface="Open Sans Light"/>
                <a:cs typeface="Open Sans Light"/>
                <a:sym typeface="Open Sans Light"/>
              </a:defRPr>
            </a:lvl8pPr>
            <a:lvl9pPr marL="1828800" marR="0" lvl="8" indent="0" algn="l" rtl="0">
              <a:spcBef>
                <a:spcPts val="0"/>
              </a:spcBef>
              <a:spcAft>
                <a:spcPts val="0"/>
              </a:spcAft>
              <a:buClr>
                <a:schemeClr val="accent1"/>
              </a:buClr>
              <a:buSzPts val="3600"/>
              <a:buFont typeface="Open Sans Light"/>
              <a:buNone/>
              <a:defRPr sz="3000" b="0" i="0" u="none" strike="noStrike" cap="none">
                <a:solidFill>
                  <a:schemeClr val="accent1"/>
                </a:solidFill>
                <a:latin typeface="Open Sans Light"/>
                <a:ea typeface="Open Sans Light"/>
                <a:cs typeface="Open Sans Light"/>
                <a:sym typeface="Open Sans Light"/>
              </a:defRPr>
            </a:lvl9pPr>
          </a:lstStyle>
          <a:p>
            <a:endParaRPr/>
          </a:p>
        </p:txBody>
      </p:sp>
      <p:sp>
        <p:nvSpPr>
          <p:cNvPr id="246" name="Google Shape;246;p60"/>
          <p:cNvSpPr txBox="1">
            <a:spLocks noGrp="1"/>
          </p:cNvSpPr>
          <p:nvPr>
            <p:ph type="body" idx="1"/>
          </p:nvPr>
        </p:nvSpPr>
        <p:spPr>
          <a:xfrm>
            <a:off x="381000" y="1063625"/>
            <a:ext cx="8380500" cy="35448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20000"/>
              </a:lnSpc>
              <a:spcBef>
                <a:spcPts val="1200"/>
              </a:spcBef>
              <a:spcAft>
                <a:spcPts val="0"/>
              </a:spcAft>
              <a:buClr>
                <a:schemeClr val="accent1"/>
              </a:buClr>
              <a:buSzPts val="1440"/>
              <a:buFont typeface="Arial"/>
              <a:buChar char="•"/>
              <a:defRPr sz="1600" b="0" i="0" u="none" strike="noStrike" cap="none">
                <a:solidFill>
                  <a:schemeClr val="dk1"/>
                </a:solidFill>
                <a:latin typeface="Open Sans"/>
                <a:ea typeface="Open Sans"/>
                <a:cs typeface="Open Sans"/>
                <a:sym typeface="Open Sans"/>
              </a:defRPr>
            </a:lvl1pPr>
            <a:lvl2pPr marL="914400" marR="0" lvl="1" indent="-297180" algn="l" rtl="0">
              <a:lnSpc>
                <a:spcPct val="120000"/>
              </a:lnSpc>
              <a:spcBef>
                <a:spcPts val="1200"/>
              </a:spcBef>
              <a:spcAft>
                <a:spcPts val="0"/>
              </a:spcAft>
              <a:buClr>
                <a:schemeClr val="accent2"/>
              </a:buClr>
              <a:buSzPts val="1080"/>
              <a:buFont typeface="Arial"/>
              <a:buChar char="•"/>
              <a:defRPr sz="1200" b="0" i="0" u="none" strike="noStrike" cap="none">
                <a:solidFill>
                  <a:schemeClr val="dk1"/>
                </a:solidFill>
                <a:latin typeface="Open Sans"/>
                <a:ea typeface="Open Sans"/>
                <a:cs typeface="Open Sans"/>
                <a:sym typeface="Open Sans"/>
              </a:defRPr>
            </a:lvl2pPr>
            <a:lvl3pPr marL="1371600" marR="0" lvl="2" indent="-297180" algn="l" rtl="0">
              <a:lnSpc>
                <a:spcPct val="120000"/>
              </a:lnSpc>
              <a:spcBef>
                <a:spcPts val="1200"/>
              </a:spcBef>
              <a:spcAft>
                <a:spcPts val="0"/>
              </a:spcAft>
              <a:buClr>
                <a:srgbClr val="8DC634"/>
              </a:buClr>
              <a:buSzPts val="1080"/>
              <a:buFont typeface="Arial"/>
              <a:buChar char="•"/>
              <a:defRPr sz="1200" b="0" i="0" u="none" strike="noStrike" cap="none">
                <a:solidFill>
                  <a:schemeClr val="dk1"/>
                </a:solidFill>
                <a:latin typeface="Open Sans"/>
                <a:ea typeface="Open Sans"/>
                <a:cs typeface="Open Sans"/>
                <a:sym typeface="Open Sans"/>
              </a:defRPr>
            </a:lvl3pPr>
            <a:lvl4pPr marL="1828800" marR="0" lvl="3" indent="-297180" algn="l" rtl="0">
              <a:lnSpc>
                <a:spcPct val="120000"/>
              </a:lnSpc>
              <a:spcBef>
                <a:spcPts val="1200"/>
              </a:spcBef>
              <a:spcAft>
                <a:spcPts val="0"/>
              </a:spcAft>
              <a:buClr>
                <a:srgbClr val="B31620"/>
              </a:buClr>
              <a:buSzPts val="1080"/>
              <a:buFont typeface="Arial"/>
              <a:buChar char="•"/>
              <a:defRPr sz="1200" b="0" i="0" u="none" strike="noStrike" cap="none">
                <a:solidFill>
                  <a:schemeClr val="dk1"/>
                </a:solidFill>
                <a:latin typeface="Open Sans"/>
                <a:ea typeface="Open Sans"/>
                <a:cs typeface="Open Sans"/>
                <a:sym typeface="Open Sans"/>
              </a:defRPr>
            </a:lvl4pPr>
            <a:lvl5pPr marL="2286000" marR="0" lvl="4" indent="-297179" algn="l" rtl="0">
              <a:lnSpc>
                <a:spcPct val="120000"/>
              </a:lnSpc>
              <a:spcBef>
                <a:spcPts val="1200"/>
              </a:spcBef>
              <a:spcAft>
                <a:spcPts val="0"/>
              </a:spcAft>
              <a:buClr>
                <a:schemeClr val="dk1"/>
              </a:buClr>
              <a:buSzPts val="1080"/>
              <a:buFont typeface="Arial"/>
              <a:buChar char="•"/>
              <a:defRPr sz="12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60"/>
          <p:cNvSpPr txBox="1">
            <a:spLocks noGrp="1"/>
          </p:cNvSpPr>
          <p:nvPr>
            <p:ph type="ftr" idx="11"/>
          </p:nvPr>
        </p:nvSpPr>
        <p:spPr>
          <a:xfrm>
            <a:off x="4570412" y="4767262"/>
            <a:ext cx="3656100" cy="2745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A9AFA9"/>
              </a:buClr>
              <a:buSzPts val="1400"/>
              <a:buFont typeface="Open Sans"/>
              <a:buNone/>
              <a:defRPr sz="800" b="0" i="0" u="none" strike="noStrike" cap="none">
                <a:solidFill>
                  <a:srgbClr val="A9AFA9"/>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48" name="Google Shape;248;p6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with logo">
  <p:cSld name="Title only_1">
    <p:spTree>
      <p:nvGrpSpPr>
        <p:cNvPr id="1" name="Shape 249"/>
        <p:cNvGrpSpPr/>
        <p:nvPr/>
      </p:nvGrpSpPr>
      <p:grpSpPr>
        <a:xfrm>
          <a:off x="0" y="0"/>
          <a:ext cx="0" cy="0"/>
          <a:chOff x="0" y="0"/>
          <a:chExt cx="0" cy="0"/>
        </a:xfrm>
      </p:grpSpPr>
      <p:sp>
        <p:nvSpPr>
          <p:cNvPr id="250" name="Google Shape;250;p61"/>
          <p:cNvSpPr txBox="1">
            <a:spLocks noGrp="1"/>
          </p:cNvSpPr>
          <p:nvPr>
            <p:ph type="title"/>
          </p:nvPr>
        </p:nvSpPr>
        <p:spPr>
          <a:xfrm>
            <a:off x="381004" y="381000"/>
            <a:ext cx="8380500" cy="682500"/>
          </a:xfrm>
          <a:prstGeom prst="rect">
            <a:avLst/>
          </a:prstGeom>
          <a:noFill/>
          <a:ln>
            <a:noFill/>
          </a:ln>
        </p:spPr>
        <p:txBody>
          <a:bodyPr spcFirstLastPara="1" wrap="square" lIns="91425" tIns="91425" rIns="91425" bIns="91425" anchor="ctr" anchorCtr="0">
            <a:noAutofit/>
          </a:bodyPr>
          <a:lstStyle>
            <a:lvl1pPr marL="0" marR="0" lvl="0" indent="0" algn="l" rtl="0">
              <a:lnSpc>
                <a:spcPct val="120000"/>
              </a:lnSpc>
              <a:spcBef>
                <a:spcPts val="0"/>
              </a:spcBef>
              <a:spcAft>
                <a:spcPts val="0"/>
              </a:spcAft>
              <a:buSzPts val="2900"/>
              <a:buNone/>
              <a:defRPr sz="2400" b="0" i="0" u="none" strike="noStrike" cap="none">
                <a:solidFill>
                  <a:srgbClr val="408BC9"/>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251" name="Google Shape;251;p61"/>
          <p:cNvSpPr txBox="1">
            <a:spLocks noGrp="1"/>
          </p:cNvSpPr>
          <p:nvPr>
            <p:ph type="ftr" idx="11"/>
          </p:nvPr>
        </p:nvSpPr>
        <p:spPr>
          <a:xfrm>
            <a:off x="4571209" y="4766072"/>
            <a:ext cx="3656100" cy="2061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600" b="0" i="0" u="none" strike="noStrike" cap="none">
                <a:solidFill>
                  <a:srgbClr val="AEABAB"/>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52" name="Google Shape;252;p61"/>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b="0" i="0" u="none" strike="noStrike" cap="none">
                <a:solidFill>
                  <a:srgbClr val="939493"/>
                </a:solidFill>
                <a:latin typeface="Arial"/>
                <a:ea typeface="Arial"/>
                <a:cs typeface="Arial"/>
                <a:sym typeface="Arial"/>
              </a:defRPr>
            </a:lvl1pPr>
            <a:lvl2pPr marL="0" marR="0" lvl="1" indent="0" algn="r" rtl="0">
              <a:spcBef>
                <a:spcPts val="0"/>
              </a:spcBef>
              <a:spcAft>
                <a:spcPts val="0"/>
              </a:spcAft>
              <a:buNone/>
              <a:defRPr sz="600" b="0" i="0" u="none" strike="noStrike" cap="none">
                <a:solidFill>
                  <a:srgbClr val="939493"/>
                </a:solidFill>
                <a:latin typeface="Arial"/>
                <a:ea typeface="Arial"/>
                <a:cs typeface="Arial"/>
                <a:sym typeface="Arial"/>
              </a:defRPr>
            </a:lvl2pPr>
            <a:lvl3pPr marL="0" marR="0" lvl="2" indent="0" algn="r" rtl="0">
              <a:spcBef>
                <a:spcPts val="0"/>
              </a:spcBef>
              <a:spcAft>
                <a:spcPts val="0"/>
              </a:spcAft>
              <a:buNone/>
              <a:defRPr sz="600" b="0" i="0" u="none" strike="noStrike" cap="none">
                <a:solidFill>
                  <a:srgbClr val="939493"/>
                </a:solidFill>
                <a:latin typeface="Arial"/>
                <a:ea typeface="Arial"/>
                <a:cs typeface="Arial"/>
                <a:sym typeface="Arial"/>
              </a:defRPr>
            </a:lvl3pPr>
            <a:lvl4pPr marL="0" marR="0" lvl="3" indent="0" algn="r" rtl="0">
              <a:spcBef>
                <a:spcPts val="0"/>
              </a:spcBef>
              <a:spcAft>
                <a:spcPts val="0"/>
              </a:spcAft>
              <a:buNone/>
              <a:defRPr sz="600" b="0" i="0" u="none" strike="noStrike" cap="none">
                <a:solidFill>
                  <a:srgbClr val="939493"/>
                </a:solidFill>
                <a:latin typeface="Arial"/>
                <a:ea typeface="Arial"/>
                <a:cs typeface="Arial"/>
                <a:sym typeface="Arial"/>
              </a:defRPr>
            </a:lvl4pPr>
            <a:lvl5pPr marL="0" marR="0" lvl="4" indent="0" algn="r" rtl="0">
              <a:spcBef>
                <a:spcPts val="0"/>
              </a:spcBef>
              <a:spcAft>
                <a:spcPts val="0"/>
              </a:spcAft>
              <a:buNone/>
              <a:defRPr sz="600" b="0" i="0" u="none" strike="noStrike" cap="none">
                <a:solidFill>
                  <a:srgbClr val="939493"/>
                </a:solidFill>
                <a:latin typeface="Arial"/>
                <a:ea typeface="Arial"/>
                <a:cs typeface="Arial"/>
                <a:sym typeface="Arial"/>
              </a:defRPr>
            </a:lvl5pPr>
            <a:lvl6pPr marL="0" marR="0" lvl="5" indent="0" algn="r" rtl="0">
              <a:spcBef>
                <a:spcPts val="0"/>
              </a:spcBef>
              <a:spcAft>
                <a:spcPts val="0"/>
              </a:spcAft>
              <a:buNone/>
              <a:defRPr sz="600" b="0" i="0" u="none" strike="noStrike" cap="none">
                <a:solidFill>
                  <a:srgbClr val="939493"/>
                </a:solidFill>
                <a:latin typeface="Arial"/>
                <a:ea typeface="Arial"/>
                <a:cs typeface="Arial"/>
                <a:sym typeface="Arial"/>
              </a:defRPr>
            </a:lvl6pPr>
            <a:lvl7pPr marL="0" marR="0" lvl="6" indent="0" algn="r" rtl="0">
              <a:spcBef>
                <a:spcPts val="0"/>
              </a:spcBef>
              <a:spcAft>
                <a:spcPts val="0"/>
              </a:spcAft>
              <a:buNone/>
              <a:defRPr sz="600" b="0" i="0" u="none" strike="noStrike" cap="none">
                <a:solidFill>
                  <a:srgbClr val="939493"/>
                </a:solidFill>
                <a:latin typeface="Arial"/>
                <a:ea typeface="Arial"/>
                <a:cs typeface="Arial"/>
                <a:sym typeface="Arial"/>
              </a:defRPr>
            </a:lvl7pPr>
            <a:lvl8pPr marL="0" marR="0" lvl="7" indent="0" algn="r" rtl="0">
              <a:spcBef>
                <a:spcPts val="0"/>
              </a:spcBef>
              <a:spcAft>
                <a:spcPts val="0"/>
              </a:spcAft>
              <a:buNone/>
              <a:defRPr sz="600" b="0" i="0" u="none" strike="noStrike" cap="none">
                <a:solidFill>
                  <a:srgbClr val="939493"/>
                </a:solidFill>
                <a:latin typeface="Arial"/>
                <a:ea typeface="Arial"/>
                <a:cs typeface="Arial"/>
                <a:sym typeface="Arial"/>
              </a:defRPr>
            </a:lvl8pPr>
            <a:lvl9pPr marL="0" marR="0" lvl="8" indent="0" algn="r" rtl="0">
              <a:spcBef>
                <a:spcPts val="0"/>
              </a:spcBef>
              <a:spcAft>
                <a:spcPts val="0"/>
              </a:spcAft>
              <a:buNone/>
              <a:defRPr sz="600" b="0" i="0" u="none" strike="noStrike" cap="none">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3" name="Google Shape;253;p61"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1">
  <p:cSld name="1_Title Only">
    <p:spTree>
      <p:nvGrpSpPr>
        <p:cNvPr id="1" name="Shape 254"/>
        <p:cNvGrpSpPr/>
        <p:nvPr/>
      </p:nvGrpSpPr>
      <p:grpSpPr>
        <a:xfrm>
          <a:off x="0" y="0"/>
          <a:ext cx="0" cy="0"/>
          <a:chOff x="0" y="0"/>
          <a:chExt cx="0" cy="0"/>
        </a:xfrm>
      </p:grpSpPr>
      <p:sp>
        <p:nvSpPr>
          <p:cNvPr id="255" name="Google Shape;255;p62"/>
          <p:cNvSpPr txBox="1">
            <a:spLocks noGrp="1"/>
          </p:cNvSpPr>
          <p:nvPr>
            <p:ph type="title"/>
          </p:nvPr>
        </p:nvSpPr>
        <p:spPr>
          <a:xfrm>
            <a:off x="495300" y="476250"/>
            <a:ext cx="8266200" cy="587100"/>
          </a:xfrm>
          <a:prstGeom prst="rect">
            <a:avLst/>
          </a:prstGeom>
          <a:noFill/>
          <a:ln>
            <a:noFill/>
          </a:ln>
        </p:spPr>
        <p:txBody>
          <a:bodyPr spcFirstLastPara="1" wrap="square" lIns="91425" tIns="91425" rIns="91425" bIns="91425" anchor="ctr" anchorCtr="0">
            <a:noAutofit/>
          </a:bodyPr>
          <a:lstStyle>
            <a:lvl1pPr marR="0" lvl="0"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1pPr>
            <a:lvl2pPr marR="0" lvl="1"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2pPr>
            <a:lvl3pPr marR="0" lvl="2"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3pPr>
            <a:lvl4pPr marR="0" lvl="3"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4pPr>
            <a:lvl5pPr marR="0" lvl="4"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5pPr>
            <a:lvl6pPr marR="0" lvl="5"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6pPr>
            <a:lvl7pPr marR="0" lvl="6"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7pPr>
            <a:lvl8pPr marR="0" lvl="7"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8pPr>
            <a:lvl9pPr marR="0" lvl="8"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256"/>
        <p:cNvGrpSpPr/>
        <p:nvPr/>
      </p:nvGrpSpPr>
      <p:grpSpPr>
        <a:xfrm>
          <a:off x="0" y="0"/>
          <a:ext cx="0" cy="0"/>
          <a:chOff x="0" y="0"/>
          <a:chExt cx="0" cy="0"/>
        </a:xfrm>
      </p:grpSpPr>
      <p:sp>
        <p:nvSpPr>
          <p:cNvPr id="257" name="Google Shape;257;p63"/>
          <p:cNvSpPr txBox="1">
            <a:spLocks noGrp="1"/>
          </p:cNvSpPr>
          <p:nvPr>
            <p:ph type="ftr" idx="11"/>
          </p:nvPr>
        </p:nvSpPr>
        <p:spPr>
          <a:xfrm>
            <a:off x="4570412" y="4767262"/>
            <a:ext cx="3656100" cy="2745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A9AFA9"/>
              </a:buClr>
              <a:buSzPts val="1400"/>
              <a:buFont typeface="Open Sans"/>
              <a:buNone/>
              <a:defRPr sz="800" b="0" i="0" u="none" strike="noStrike" cap="none">
                <a:solidFill>
                  <a:srgbClr val="A9AFA9"/>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58" name="Google Shape;258;p6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without logo 1">
  <p:cSld name="Blank without logo">
    <p:spTree>
      <p:nvGrpSpPr>
        <p:cNvPr id="1" name="Shape 259"/>
        <p:cNvGrpSpPr/>
        <p:nvPr/>
      </p:nvGrpSpPr>
      <p:grpSpPr>
        <a:xfrm>
          <a:off x="0" y="0"/>
          <a:ext cx="0" cy="0"/>
          <a:chOff x="0" y="0"/>
          <a:chExt cx="0" cy="0"/>
        </a:xfrm>
      </p:grpSpPr>
      <p:sp>
        <p:nvSpPr>
          <p:cNvPr id="260" name="Google Shape;260;p6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261"/>
        <p:cNvGrpSpPr/>
        <p:nvPr/>
      </p:nvGrpSpPr>
      <p:grpSpPr>
        <a:xfrm>
          <a:off x="0" y="0"/>
          <a:ext cx="0" cy="0"/>
          <a:chOff x="0" y="0"/>
          <a:chExt cx="0" cy="0"/>
        </a:xfrm>
      </p:grpSpPr>
      <p:sp>
        <p:nvSpPr>
          <p:cNvPr id="262" name="Google Shape;262;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63" name="Google Shape;263;p65"/>
          <p:cNvSpPr/>
          <p:nvPr/>
        </p:nvSpPr>
        <p:spPr>
          <a:xfrm>
            <a:off x="0" y="955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81004" y="381000"/>
            <a:ext cx="8380500" cy="682500"/>
          </a:xfrm>
          <a:prstGeom prst="rect">
            <a:avLst/>
          </a:prstGeom>
          <a:noFill/>
          <a:ln>
            <a:noFill/>
          </a:ln>
        </p:spPr>
        <p:txBody>
          <a:bodyPr spcFirstLastPara="1" wrap="square" lIns="68575" tIns="68575" rIns="68575" bIns="68575" anchor="ctr" anchorCtr="0">
            <a:noAutofit/>
          </a:bodyPr>
          <a:lstStyle>
            <a:lvl1pPr marL="0" marR="0" lvl="0" indent="0" algn="l" rtl="0">
              <a:lnSpc>
                <a:spcPct val="120000"/>
              </a:lnSpc>
              <a:spcBef>
                <a:spcPts val="0"/>
              </a:spcBef>
              <a:spcAft>
                <a:spcPts val="0"/>
              </a:spcAft>
              <a:buSzPts val="1100"/>
              <a:buNone/>
              <a:defRPr sz="2400" b="0" i="0" u="none" strike="noStrike" cap="none">
                <a:solidFill>
                  <a:srgbClr val="408BC9"/>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11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52" name="Google Shape;52;p13"/>
          <p:cNvSpPr txBox="1">
            <a:spLocks noGrp="1"/>
          </p:cNvSpPr>
          <p:nvPr>
            <p:ph type="body" idx="1"/>
          </p:nvPr>
        </p:nvSpPr>
        <p:spPr>
          <a:xfrm>
            <a:off x="381004" y="1063627"/>
            <a:ext cx="8380500" cy="35448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20000"/>
              </a:lnSpc>
              <a:spcBef>
                <a:spcPts val="900"/>
              </a:spcBef>
              <a:spcAft>
                <a:spcPts val="0"/>
              </a:spcAft>
              <a:buClr>
                <a:schemeClr val="accent1"/>
              </a:buClr>
              <a:buSzPts val="1100"/>
              <a:buFont typeface="Arial"/>
              <a:buChar char="•"/>
              <a:defRPr sz="1200" b="0" i="0" u="none" strike="noStrike" cap="none">
                <a:solidFill>
                  <a:schemeClr val="dk1"/>
                </a:solidFill>
                <a:latin typeface="Open Sans"/>
                <a:ea typeface="Open Sans"/>
                <a:cs typeface="Open Sans"/>
                <a:sym typeface="Open Sans"/>
              </a:defRPr>
            </a:lvl1pPr>
            <a:lvl2pPr marL="914400" marR="0" lvl="1" indent="-279400" algn="l" rtl="0">
              <a:lnSpc>
                <a:spcPct val="120000"/>
              </a:lnSpc>
              <a:spcBef>
                <a:spcPts val="900"/>
              </a:spcBef>
              <a:spcAft>
                <a:spcPts val="0"/>
              </a:spcAft>
              <a:buClr>
                <a:schemeClr val="accent2"/>
              </a:buClr>
              <a:buSzPts val="800"/>
              <a:buFont typeface="Arial"/>
              <a:buChar char="•"/>
              <a:defRPr sz="900" b="0" i="0" u="none" strike="noStrike" cap="none">
                <a:solidFill>
                  <a:schemeClr val="dk1"/>
                </a:solidFill>
                <a:latin typeface="Open Sans"/>
                <a:ea typeface="Open Sans"/>
                <a:cs typeface="Open Sans"/>
                <a:sym typeface="Open Sans"/>
              </a:defRPr>
            </a:lvl2pPr>
            <a:lvl3pPr marL="1371600" marR="0" lvl="2" indent="-279400" algn="l" rtl="0">
              <a:lnSpc>
                <a:spcPct val="120000"/>
              </a:lnSpc>
              <a:spcBef>
                <a:spcPts val="900"/>
              </a:spcBef>
              <a:spcAft>
                <a:spcPts val="0"/>
              </a:spcAft>
              <a:buClr>
                <a:srgbClr val="8DC634"/>
              </a:buClr>
              <a:buSzPts val="800"/>
              <a:buFont typeface="Arial"/>
              <a:buChar char="•"/>
              <a:defRPr sz="900" b="0" i="0" u="none" strike="noStrike" cap="none">
                <a:solidFill>
                  <a:schemeClr val="dk1"/>
                </a:solidFill>
                <a:latin typeface="Open Sans"/>
                <a:ea typeface="Open Sans"/>
                <a:cs typeface="Open Sans"/>
                <a:sym typeface="Open Sans"/>
              </a:defRPr>
            </a:lvl3pPr>
            <a:lvl4pPr marL="1828800" marR="0" lvl="3" indent="-279400" algn="l" rtl="0">
              <a:lnSpc>
                <a:spcPct val="120000"/>
              </a:lnSpc>
              <a:spcBef>
                <a:spcPts val="900"/>
              </a:spcBef>
              <a:spcAft>
                <a:spcPts val="0"/>
              </a:spcAft>
              <a:buClr>
                <a:srgbClr val="B31620"/>
              </a:buClr>
              <a:buSzPts val="800"/>
              <a:buFont typeface="Arial"/>
              <a:buChar char="•"/>
              <a:defRPr sz="900" b="0" i="0" u="none" strike="noStrike" cap="none">
                <a:solidFill>
                  <a:schemeClr val="dk1"/>
                </a:solidFill>
                <a:latin typeface="Open Sans"/>
                <a:ea typeface="Open Sans"/>
                <a:cs typeface="Open Sans"/>
                <a:sym typeface="Open Sans"/>
              </a:defRPr>
            </a:lvl4pPr>
            <a:lvl5pPr marL="2286000" marR="0" lvl="4" indent="-279400" algn="l" rtl="0">
              <a:lnSpc>
                <a:spcPct val="120000"/>
              </a:lnSpc>
              <a:spcBef>
                <a:spcPts val="900"/>
              </a:spcBef>
              <a:spcAft>
                <a:spcPts val="0"/>
              </a:spcAft>
              <a:buClr>
                <a:schemeClr val="dk1"/>
              </a:buClr>
              <a:buSzPts val="800"/>
              <a:buFont typeface="Arial"/>
              <a:buChar char="•"/>
              <a:defRPr sz="900" b="0"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208"/>
        <p:cNvGrpSpPr/>
        <p:nvPr/>
      </p:nvGrpSpPr>
      <p:grpSpPr>
        <a:xfrm>
          <a:off x="0" y="0"/>
          <a:ext cx="0" cy="0"/>
          <a:chOff x="0" y="0"/>
          <a:chExt cx="0" cy="0"/>
        </a:xfrm>
      </p:grpSpPr>
      <p:sp>
        <p:nvSpPr>
          <p:cNvPr id="209" name="Google Shape;209;p5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4F8CC8"/>
              </a:buClr>
              <a:buSzPts val="2900"/>
              <a:buFont typeface="Open Sans Light"/>
              <a:buNone/>
              <a:defRPr sz="2900">
                <a:solidFill>
                  <a:srgbClr val="4F8CC8"/>
                </a:solidFill>
                <a:latin typeface="Open Sans Light"/>
                <a:ea typeface="Open Sans Light"/>
                <a:cs typeface="Open Sans Light"/>
                <a:sym typeface="Open Sans Light"/>
              </a:defRPr>
            </a:lvl1pPr>
            <a:lvl2pPr lvl="1" rtl="0">
              <a:spcBef>
                <a:spcPts val="0"/>
              </a:spcBef>
              <a:spcAft>
                <a:spcPts val="0"/>
              </a:spcAft>
              <a:buClr>
                <a:srgbClr val="404041"/>
              </a:buClr>
              <a:buSzPts val="3600"/>
              <a:buNone/>
              <a:defRPr sz="3600" b="1">
                <a:solidFill>
                  <a:srgbClr val="404041"/>
                </a:solidFill>
              </a:defRPr>
            </a:lvl2pPr>
            <a:lvl3pPr lvl="2" rtl="0">
              <a:spcBef>
                <a:spcPts val="0"/>
              </a:spcBef>
              <a:spcAft>
                <a:spcPts val="0"/>
              </a:spcAft>
              <a:buClr>
                <a:srgbClr val="404041"/>
              </a:buClr>
              <a:buSzPts val="3600"/>
              <a:buNone/>
              <a:defRPr sz="3600" b="1">
                <a:solidFill>
                  <a:srgbClr val="404041"/>
                </a:solidFill>
              </a:defRPr>
            </a:lvl3pPr>
            <a:lvl4pPr lvl="3" rtl="0">
              <a:spcBef>
                <a:spcPts val="0"/>
              </a:spcBef>
              <a:spcAft>
                <a:spcPts val="0"/>
              </a:spcAft>
              <a:buClr>
                <a:srgbClr val="404041"/>
              </a:buClr>
              <a:buSzPts val="3600"/>
              <a:buNone/>
              <a:defRPr sz="3600" b="1">
                <a:solidFill>
                  <a:srgbClr val="404041"/>
                </a:solidFill>
              </a:defRPr>
            </a:lvl4pPr>
            <a:lvl5pPr lvl="4" rtl="0">
              <a:spcBef>
                <a:spcPts val="0"/>
              </a:spcBef>
              <a:spcAft>
                <a:spcPts val="0"/>
              </a:spcAft>
              <a:buClr>
                <a:srgbClr val="404041"/>
              </a:buClr>
              <a:buSzPts val="3600"/>
              <a:buNone/>
              <a:defRPr sz="3600" b="1">
                <a:solidFill>
                  <a:srgbClr val="404041"/>
                </a:solidFill>
              </a:defRPr>
            </a:lvl5pPr>
            <a:lvl6pPr lvl="5" rtl="0">
              <a:spcBef>
                <a:spcPts val="0"/>
              </a:spcBef>
              <a:spcAft>
                <a:spcPts val="0"/>
              </a:spcAft>
              <a:buClr>
                <a:srgbClr val="404041"/>
              </a:buClr>
              <a:buSzPts val="3600"/>
              <a:buNone/>
              <a:defRPr sz="3600" b="1">
                <a:solidFill>
                  <a:srgbClr val="404041"/>
                </a:solidFill>
              </a:defRPr>
            </a:lvl6pPr>
            <a:lvl7pPr lvl="6" rtl="0">
              <a:spcBef>
                <a:spcPts val="0"/>
              </a:spcBef>
              <a:spcAft>
                <a:spcPts val="0"/>
              </a:spcAft>
              <a:buClr>
                <a:srgbClr val="404041"/>
              </a:buClr>
              <a:buSzPts val="3600"/>
              <a:buNone/>
              <a:defRPr sz="3600" b="1">
                <a:solidFill>
                  <a:srgbClr val="404041"/>
                </a:solidFill>
              </a:defRPr>
            </a:lvl7pPr>
            <a:lvl8pPr lvl="7" rtl="0">
              <a:spcBef>
                <a:spcPts val="0"/>
              </a:spcBef>
              <a:spcAft>
                <a:spcPts val="0"/>
              </a:spcAft>
              <a:buClr>
                <a:srgbClr val="404041"/>
              </a:buClr>
              <a:buSzPts val="3600"/>
              <a:buNone/>
              <a:defRPr sz="3600" b="1">
                <a:solidFill>
                  <a:srgbClr val="404041"/>
                </a:solidFill>
              </a:defRPr>
            </a:lvl8pPr>
            <a:lvl9pPr lvl="8" rtl="0">
              <a:spcBef>
                <a:spcPts val="0"/>
              </a:spcBef>
              <a:spcAft>
                <a:spcPts val="0"/>
              </a:spcAft>
              <a:buClr>
                <a:srgbClr val="404041"/>
              </a:buClr>
              <a:buSzPts val="3600"/>
              <a:buNone/>
              <a:defRPr sz="3600" b="1">
                <a:solidFill>
                  <a:srgbClr val="404041"/>
                </a:solidFill>
              </a:defRPr>
            </a:lvl9pPr>
          </a:lstStyle>
          <a:p>
            <a:endParaRPr/>
          </a:p>
        </p:txBody>
      </p:sp>
      <p:sp>
        <p:nvSpPr>
          <p:cNvPr id="210" name="Google Shape;210;p50"/>
          <p:cNvSpPr txBox="1">
            <a:spLocks noGrp="1"/>
          </p:cNvSpPr>
          <p:nvPr>
            <p:ph type="body" idx="1"/>
          </p:nvPr>
        </p:nvSpPr>
        <p:spPr>
          <a:xfrm>
            <a:off x="457200" y="1200150"/>
            <a:ext cx="8229600" cy="33585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42900" rtl="0">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2pPr>
            <a:lvl3pPr marL="1371600" lvl="2" indent="-342900" rtl="0">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3pPr>
            <a:lvl4pPr marL="1828800" lvl="3" indent="-342900" rtl="0">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4pPr>
            <a:lvl5pPr marL="2286000" lvl="4" indent="-342900" rtl="0">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5pPr>
            <a:lvl6pPr marL="2743200" lvl="5" indent="-317500" rtl="0">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4.xml"/><Relationship Id="rId5" Type="http://schemas.openxmlformats.org/officeDocument/2006/relationships/image" Target="../media/image1.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6"/>
          <p:cNvSpPr txBox="1"/>
          <p:nvPr/>
        </p:nvSpPr>
        <p:spPr>
          <a:xfrm>
            <a:off x="245650" y="2143063"/>
            <a:ext cx="4381800" cy="85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200">
                <a:solidFill>
                  <a:srgbClr val="4F8CC8"/>
                </a:solidFill>
                <a:latin typeface="Open Sans"/>
                <a:ea typeface="Open Sans"/>
                <a:cs typeface="Open Sans"/>
                <a:sym typeface="Open Sans"/>
              </a:rPr>
              <a:t>Cloudflare for Teams </a:t>
            </a:r>
            <a:endParaRPr sz="3200">
              <a:solidFill>
                <a:srgbClr val="4F8CC8"/>
              </a:solidFill>
              <a:latin typeface="Open Sans"/>
              <a:ea typeface="Open Sans"/>
              <a:cs typeface="Open Sans"/>
              <a:sym typeface="Open Sans"/>
            </a:endParaRPr>
          </a:p>
        </p:txBody>
      </p:sp>
      <p:pic>
        <p:nvPicPr>
          <p:cNvPr id="269" name="Google Shape;269;p66"/>
          <p:cNvPicPr preferRelativeResize="0"/>
          <p:nvPr/>
        </p:nvPicPr>
        <p:blipFill>
          <a:blip r:embed="rId3">
            <a:alphaModFix/>
          </a:blip>
          <a:stretch>
            <a:fillRect/>
          </a:stretch>
        </p:blipFill>
        <p:spPr>
          <a:xfrm>
            <a:off x="4974300" y="1228725"/>
            <a:ext cx="3654602" cy="2686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D318C"/>
        </a:solidFill>
        <a:effectLst/>
      </p:bgPr>
    </p:bg>
    <p:spTree>
      <p:nvGrpSpPr>
        <p:cNvPr id="1" name="Shape 357"/>
        <p:cNvGrpSpPr/>
        <p:nvPr/>
      </p:nvGrpSpPr>
      <p:grpSpPr>
        <a:xfrm>
          <a:off x="0" y="0"/>
          <a:ext cx="0" cy="0"/>
          <a:chOff x="0" y="0"/>
          <a:chExt cx="0" cy="0"/>
        </a:xfrm>
      </p:grpSpPr>
      <p:sp>
        <p:nvSpPr>
          <p:cNvPr id="358" name="Google Shape;358;p75"/>
          <p:cNvSpPr txBox="1">
            <a:spLocks noGrp="1"/>
          </p:cNvSpPr>
          <p:nvPr>
            <p:ph type="title" idx="4294967295"/>
          </p:nvPr>
        </p:nvSpPr>
        <p:spPr>
          <a:xfrm>
            <a:off x="457200" y="3179579"/>
            <a:ext cx="8229600" cy="8574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b="1">
                <a:solidFill>
                  <a:srgbClr val="FFFFFF"/>
                </a:solidFill>
                <a:latin typeface="Open Sans"/>
                <a:ea typeface="Open Sans"/>
                <a:cs typeface="Open Sans"/>
                <a:sym typeface="Open Sans"/>
              </a:rPr>
              <a:t>Cloudflare Gateway</a:t>
            </a:r>
            <a:endParaRPr b="1">
              <a:solidFill>
                <a:srgbClr val="FFFFFF"/>
              </a:solidFill>
              <a:latin typeface="Open Sans"/>
              <a:ea typeface="Open Sans"/>
              <a:cs typeface="Open Sans"/>
              <a:sym typeface="Open Sans"/>
            </a:endParaRPr>
          </a:p>
        </p:txBody>
      </p:sp>
      <p:cxnSp>
        <p:nvCxnSpPr>
          <p:cNvPr id="359" name="Google Shape;359;p75"/>
          <p:cNvCxnSpPr/>
          <p:nvPr/>
        </p:nvCxnSpPr>
        <p:spPr>
          <a:xfrm>
            <a:off x="569825" y="4159600"/>
            <a:ext cx="5463300" cy="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76"/>
          <p:cNvPicPr preferRelativeResize="0"/>
          <p:nvPr/>
        </p:nvPicPr>
        <p:blipFill rotWithShape="1">
          <a:blip r:embed="rId3">
            <a:alphaModFix/>
          </a:blip>
          <a:srcRect/>
          <a:stretch/>
        </p:blipFill>
        <p:spPr>
          <a:xfrm>
            <a:off x="495258" y="4692025"/>
            <a:ext cx="447300" cy="149100"/>
          </a:xfrm>
          <a:prstGeom prst="rect">
            <a:avLst/>
          </a:prstGeom>
          <a:noFill/>
          <a:ln>
            <a:noFill/>
          </a:ln>
        </p:spPr>
      </p:pic>
      <p:cxnSp>
        <p:nvCxnSpPr>
          <p:cNvPr id="365" name="Google Shape;365;p76"/>
          <p:cNvCxnSpPr/>
          <p:nvPr/>
        </p:nvCxnSpPr>
        <p:spPr>
          <a:xfrm>
            <a:off x="4617500" y="1617025"/>
            <a:ext cx="0" cy="2738100"/>
          </a:xfrm>
          <a:prstGeom prst="straightConnector1">
            <a:avLst/>
          </a:prstGeom>
          <a:noFill/>
          <a:ln w="9525" cap="flat" cmpd="sng">
            <a:solidFill>
              <a:srgbClr val="2DA7CB"/>
            </a:solidFill>
            <a:prstDash val="solid"/>
            <a:round/>
            <a:headEnd type="none" w="med" len="med"/>
            <a:tailEnd type="none" w="med" len="med"/>
          </a:ln>
        </p:spPr>
      </p:cxnSp>
      <p:sp>
        <p:nvSpPr>
          <p:cNvPr id="366" name="Google Shape;366;p76"/>
          <p:cNvSpPr txBox="1">
            <a:spLocks noGrp="1"/>
          </p:cNvSpPr>
          <p:nvPr>
            <p:ph type="title" idx="4294967295"/>
          </p:nvPr>
        </p:nvSpPr>
        <p:spPr>
          <a:xfrm>
            <a:off x="1135850" y="587750"/>
            <a:ext cx="2980800" cy="6825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sz="1800" b="1">
                <a:solidFill>
                  <a:srgbClr val="404041"/>
                </a:solidFill>
                <a:latin typeface="Open Sans"/>
                <a:ea typeface="Open Sans"/>
                <a:cs typeface="Open Sans"/>
                <a:sym typeface="Open Sans"/>
              </a:rPr>
              <a:t>Legacy Problem</a:t>
            </a:r>
            <a:endParaRPr sz="1800" b="1">
              <a:solidFill>
                <a:srgbClr val="404041"/>
              </a:solidFill>
              <a:latin typeface="Open Sans"/>
              <a:ea typeface="Open Sans"/>
              <a:cs typeface="Open Sans"/>
              <a:sym typeface="Open Sans"/>
            </a:endParaRPr>
          </a:p>
        </p:txBody>
      </p:sp>
      <p:sp>
        <p:nvSpPr>
          <p:cNvPr id="367" name="Google Shape;367;p76"/>
          <p:cNvSpPr txBox="1">
            <a:spLocks noGrp="1"/>
          </p:cNvSpPr>
          <p:nvPr>
            <p:ph type="title" idx="4294967295"/>
          </p:nvPr>
        </p:nvSpPr>
        <p:spPr>
          <a:xfrm>
            <a:off x="5357750" y="587750"/>
            <a:ext cx="2980800" cy="6825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sz="1800" b="1">
                <a:solidFill>
                  <a:srgbClr val="404041"/>
                </a:solidFill>
                <a:latin typeface="Open Sans"/>
                <a:ea typeface="Open Sans"/>
                <a:cs typeface="Open Sans"/>
                <a:sym typeface="Open Sans"/>
              </a:rPr>
              <a:t>Cloudflare Solution</a:t>
            </a:r>
            <a:endParaRPr sz="1800" b="1">
              <a:solidFill>
                <a:srgbClr val="404041"/>
              </a:solidFill>
              <a:latin typeface="Open Sans"/>
              <a:ea typeface="Open Sans"/>
              <a:cs typeface="Open Sans"/>
              <a:sym typeface="Open Sans"/>
            </a:endParaRPr>
          </a:p>
        </p:txBody>
      </p:sp>
      <p:pic>
        <p:nvPicPr>
          <p:cNvPr id="368" name="Google Shape;368;p76"/>
          <p:cNvPicPr preferRelativeResize="0"/>
          <p:nvPr/>
        </p:nvPicPr>
        <p:blipFill>
          <a:blip r:embed="rId4">
            <a:alphaModFix/>
          </a:blip>
          <a:stretch>
            <a:fillRect/>
          </a:stretch>
        </p:blipFill>
        <p:spPr>
          <a:xfrm>
            <a:off x="269058" y="1270250"/>
            <a:ext cx="4312865" cy="3568447"/>
          </a:xfrm>
          <a:prstGeom prst="rect">
            <a:avLst/>
          </a:prstGeom>
          <a:noFill/>
          <a:ln>
            <a:noFill/>
          </a:ln>
        </p:spPr>
      </p:pic>
      <p:pic>
        <p:nvPicPr>
          <p:cNvPr id="369" name="Google Shape;369;p76"/>
          <p:cNvPicPr preferRelativeResize="0"/>
          <p:nvPr/>
        </p:nvPicPr>
        <p:blipFill>
          <a:blip r:embed="rId5">
            <a:alphaModFix/>
          </a:blip>
          <a:stretch>
            <a:fillRect/>
          </a:stretch>
        </p:blipFill>
        <p:spPr>
          <a:xfrm>
            <a:off x="4910975" y="1560375"/>
            <a:ext cx="4080627" cy="3181324"/>
          </a:xfrm>
          <a:prstGeom prst="rect">
            <a:avLst/>
          </a:prstGeom>
          <a:noFill/>
          <a:ln>
            <a:noFill/>
          </a:ln>
        </p:spPr>
      </p:pic>
      <p:sp>
        <p:nvSpPr>
          <p:cNvPr id="370" name="Google Shape;370;p76"/>
          <p:cNvSpPr txBox="1">
            <a:spLocks noGrp="1"/>
          </p:cNvSpPr>
          <p:nvPr>
            <p:ph type="title" idx="4294967295"/>
          </p:nvPr>
        </p:nvSpPr>
        <p:spPr>
          <a:xfrm>
            <a:off x="457200" y="53578"/>
            <a:ext cx="8229600" cy="8574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solidFill>
                  <a:srgbClr val="2D318C"/>
                </a:solidFill>
              </a:rPr>
              <a:t>Cloudflare for Teams</a:t>
            </a:r>
            <a:endParaRPr>
              <a:solidFill>
                <a:srgbClr val="2D318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77"/>
          <p:cNvPicPr preferRelativeResize="0"/>
          <p:nvPr/>
        </p:nvPicPr>
        <p:blipFill>
          <a:blip r:embed="rId3">
            <a:alphaModFix/>
          </a:blip>
          <a:stretch>
            <a:fillRect/>
          </a:stretch>
        </p:blipFill>
        <p:spPr>
          <a:xfrm>
            <a:off x="334524" y="303825"/>
            <a:ext cx="1163080" cy="693750"/>
          </a:xfrm>
          <a:prstGeom prst="rect">
            <a:avLst/>
          </a:prstGeom>
          <a:noFill/>
          <a:ln>
            <a:noFill/>
          </a:ln>
        </p:spPr>
      </p:pic>
      <p:sp>
        <p:nvSpPr>
          <p:cNvPr id="376" name="Google Shape;376;p77"/>
          <p:cNvSpPr txBox="1"/>
          <p:nvPr/>
        </p:nvSpPr>
        <p:spPr>
          <a:xfrm>
            <a:off x="1497600" y="222000"/>
            <a:ext cx="7646400" cy="85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900">
                <a:solidFill>
                  <a:srgbClr val="2D318C"/>
                </a:solidFill>
                <a:latin typeface="Open Sans"/>
                <a:ea typeface="Open Sans"/>
                <a:cs typeface="Open Sans"/>
                <a:sym typeface="Open Sans"/>
              </a:rPr>
              <a:t>Cloudflare Gateway  </a:t>
            </a:r>
            <a:endParaRPr sz="2900">
              <a:solidFill>
                <a:srgbClr val="2D318C"/>
              </a:solidFill>
              <a:latin typeface="Open Sans"/>
              <a:ea typeface="Open Sans"/>
              <a:cs typeface="Open Sans"/>
              <a:sym typeface="Open Sans"/>
            </a:endParaRPr>
          </a:p>
          <a:p>
            <a:pPr marL="0" lvl="0" indent="0" algn="l" rtl="0">
              <a:spcBef>
                <a:spcPts val="0"/>
              </a:spcBef>
              <a:spcAft>
                <a:spcPts val="0"/>
              </a:spcAft>
              <a:buNone/>
            </a:pPr>
            <a:r>
              <a:rPr lang="en" sz="1800" b="1">
                <a:solidFill>
                  <a:srgbClr val="2D318C"/>
                </a:solidFill>
                <a:latin typeface="Open Sans"/>
                <a:ea typeface="Open Sans"/>
                <a:cs typeface="Open Sans"/>
                <a:sym typeface="Open Sans"/>
              </a:rPr>
              <a:t>Secure Web Gateway </a:t>
            </a:r>
            <a:r>
              <a:rPr lang="en" sz="1800">
                <a:solidFill>
                  <a:srgbClr val="2D318C"/>
                </a:solidFill>
                <a:latin typeface="Open Sans"/>
                <a:ea typeface="Open Sans"/>
                <a:cs typeface="Open Sans"/>
                <a:sym typeface="Open Sans"/>
              </a:rPr>
              <a:t>Solution</a:t>
            </a:r>
            <a:endParaRPr sz="1800">
              <a:solidFill>
                <a:srgbClr val="2D318C"/>
              </a:solidFill>
              <a:latin typeface="Open Sans"/>
              <a:ea typeface="Open Sans"/>
              <a:cs typeface="Open Sans"/>
              <a:sym typeface="Open Sans"/>
            </a:endParaRPr>
          </a:p>
        </p:txBody>
      </p:sp>
      <p:sp>
        <p:nvSpPr>
          <p:cNvPr id="377" name="Google Shape;377;p77"/>
          <p:cNvSpPr txBox="1"/>
          <p:nvPr/>
        </p:nvSpPr>
        <p:spPr>
          <a:xfrm>
            <a:off x="4969200" y="1107250"/>
            <a:ext cx="3717600" cy="39624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200" b="1">
                <a:solidFill>
                  <a:srgbClr val="404041"/>
                </a:solidFill>
                <a:latin typeface="Open Sans"/>
                <a:ea typeface="Open Sans"/>
                <a:cs typeface="Open Sans"/>
                <a:sym typeface="Open Sans"/>
              </a:rPr>
              <a:t>Single pane of glass to manage access to the Internet</a:t>
            </a:r>
            <a:endParaRPr sz="1200" b="1">
              <a:solidFill>
                <a:srgbClr val="404041"/>
              </a:solidFill>
              <a:latin typeface="Open Sans"/>
              <a:ea typeface="Open Sans"/>
              <a:cs typeface="Open Sans"/>
              <a:sym typeface="Open Sans"/>
            </a:endParaRPr>
          </a:p>
          <a:p>
            <a:pPr marL="0" lvl="0" indent="0" algn="l" rtl="0">
              <a:spcBef>
                <a:spcPts val="600"/>
              </a:spcBef>
              <a:spcAft>
                <a:spcPts val="0"/>
              </a:spcAft>
              <a:buNone/>
            </a:pPr>
            <a:r>
              <a:rPr lang="en" sz="1200">
                <a:solidFill>
                  <a:srgbClr val="404041"/>
                </a:solidFill>
                <a:latin typeface="Open Sans Light"/>
                <a:ea typeface="Open Sans Light"/>
                <a:cs typeface="Open Sans Light"/>
                <a:sym typeface="Open Sans Light"/>
              </a:rPr>
              <a:t>Users can configure policies to protect users, devices and networks from security threats, enforce file type control and manage access to sanctioned &amp; unsanctioned SaaS applications.</a:t>
            </a:r>
            <a:endParaRPr sz="1200">
              <a:solidFill>
                <a:srgbClr val="404041"/>
              </a:solidFill>
              <a:latin typeface="Open Sans Light"/>
              <a:ea typeface="Open Sans Light"/>
              <a:cs typeface="Open Sans Light"/>
              <a:sym typeface="Open Sans Light"/>
            </a:endParaRPr>
          </a:p>
          <a:p>
            <a:pPr marL="0" lvl="0" indent="0" algn="l" rtl="0">
              <a:spcBef>
                <a:spcPts val="600"/>
              </a:spcBef>
              <a:spcAft>
                <a:spcPts val="0"/>
              </a:spcAft>
              <a:buNone/>
            </a:pPr>
            <a:r>
              <a:rPr lang="en" sz="1200" b="1">
                <a:solidFill>
                  <a:srgbClr val="404041"/>
                </a:solidFill>
                <a:latin typeface="Open Sans"/>
                <a:ea typeface="Open Sans"/>
                <a:cs typeface="Open Sans"/>
                <a:sym typeface="Open Sans"/>
              </a:rPr>
              <a:t>Improve performance and reduce cost</a:t>
            </a:r>
            <a:endParaRPr sz="1200" b="1">
              <a:solidFill>
                <a:srgbClr val="404041"/>
              </a:solidFill>
              <a:latin typeface="Open Sans"/>
              <a:ea typeface="Open Sans"/>
              <a:cs typeface="Open Sans"/>
              <a:sym typeface="Open Sans"/>
            </a:endParaRPr>
          </a:p>
          <a:p>
            <a:pPr marL="0" lvl="0" indent="0" algn="l" rtl="0">
              <a:spcBef>
                <a:spcPts val="600"/>
              </a:spcBef>
              <a:spcAft>
                <a:spcPts val="0"/>
              </a:spcAft>
              <a:buClr>
                <a:schemeClr val="dk1"/>
              </a:buClr>
              <a:buSzPts val="1100"/>
              <a:buFont typeface="Arial"/>
              <a:buNone/>
            </a:pPr>
            <a:r>
              <a:rPr lang="en" sz="1200">
                <a:solidFill>
                  <a:srgbClr val="404041"/>
                </a:solidFill>
                <a:latin typeface="Open Sans Light"/>
                <a:ea typeface="Open Sans Light"/>
                <a:cs typeface="Open Sans Light"/>
                <a:sym typeface="Open Sans Light"/>
              </a:rPr>
              <a:t>Cloudflare Gateway enables businesses to send Internet bound traffic to Cloudflare’s nearest data center. All applications on the Internet get routed by Cloudflare’s Argo smart routing technology to enhance performance.</a:t>
            </a:r>
            <a:endParaRPr sz="1200">
              <a:solidFill>
                <a:srgbClr val="404041"/>
              </a:solidFill>
              <a:latin typeface="Open Sans Light"/>
              <a:ea typeface="Open Sans Light"/>
              <a:cs typeface="Open Sans Light"/>
              <a:sym typeface="Open Sans Light"/>
            </a:endParaRPr>
          </a:p>
          <a:p>
            <a:pPr marL="0" lvl="0" indent="0" algn="l" rtl="0">
              <a:spcBef>
                <a:spcPts val="600"/>
              </a:spcBef>
              <a:spcAft>
                <a:spcPts val="0"/>
              </a:spcAft>
              <a:buClr>
                <a:schemeClr val="dk1"/>
              </a:buClr>
              <a:buSzPts val="1100"/>
              <a:buFont typeface="Arial"/>
              <a:buNone/>
            </a:pPr>
            <a:r>
              <a:rPr lang="en" sz="1200" b="1">
                <a:solidFill>
                  <a:srgbClr val="404041"/>
                </a:solidFill>
                <a:latin typeface="Open Sans"/>
                <a:ea typeface="Open Sans"/>
                <a:cs typeface="Open Sans"/>
                <a:sym typeface="Open Sans"/>
              </a:rPr>
              <a:t>Granular visibility</a:t>
            </a:r>
            <a:endParaRPr sz="1200" b="1">
              <a:solidFill>
                <a:srgbClr val="404041"/>
              </a:solidFill>
              <a:latin typeface="Open Sans"/>
              <a:ea typeface="Open Sans"/>
              <a:cs typeface="Open Sans"/>
              <a:sym typeface="Open Sans"/>
            </a:endParaRPr>
          </a:p>
          <a:p>
            <a:pPr marL="0" lvl="0" indent="0" algn="l" rtl="0">
              <a:spcBef>
                <a:spcPts val="600"/>
              </a:spcBef>
              <a:spcAft>
                <a:spcPts val="0"/>
              </a:spcAft>
              <a:buClr>
                <a:schemeClr val="dk1"/>
              </a:buClr>
              <a:buSzPts val="1100"/>
              <a:buFont typeface="Arial"/>
              <a:buNone/>
            </a:pPr>
            <a:r>
              <a:rPr lang="en" sz="1200">
                <a:solidFill>
                  <a:srgbClr val="404041"/>
                </a:solidFill>
                <a:latin typeface="Open Sans Light"/>
                <a:ea typeface="Open Sans Light"/>
                <a:cs typeface="Open Sans Light"/>
                <a:sym typeface="Open Sans Light"/>
              </a:rPr>
              <a:t>Have visibility across all corporate devices both on and off the network to detect anomalies, compromised devices and prevent leak of sensitive data.</a:t>
            </a:r>
            <a:endParaRPr sz="1200">
              <a:latin typeface="Open Sans Light"/>
              <a:ea typeface="Open Sans Light"/>
              <a:cs typeface="Open Sans Light"/>
              <a:sym typeface="Open Sans Light"/>
            </a:endParaRPr>
          </a:p>
        </p:txBody>
      </p:sp>
      <p:sp>
        <p:nvSpPr>
          <p:cNvPr id="378" name="Google Shape;378;p77"/>
          <p:cNvSpPr txBox="1"/>
          <p:nvPr/>
        </p:nvSpPr>
        <p:spPr>
          <a:xfrm>
            <a:off x="1312791" y="4849822"/>
            <a:ext cx="3656400" cy="206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600" b="0" i="0" u="none" strike="noStrike" cap="none">
                <a:solidFill>
                  <a:schemeClr val="dk1"/>
                </a:solidFill>
                <a:latin typeface="Arial"/>
                <a:ea typeface="Arial"/>
                <a:cs typeface="Arial"/>
                <a:sym typeface="Arial"/>
              </a:rPr>
              <a:t>© 201</a:t>
            </a:r>
            <a:r>
              <a:rPr lang="en" sz="600">
                <a:solidFill>
                  <a:schemeClr val="dk1"/>
                </a:solidFill>
              </a:rPr>
              <a:t>8</a:t>
            </a:r>
            <a:r>
              <a:rPr lang="en" sz="600" b="0" i="0" u="none" strike="noStrike" cap="none">
                <a:solidFill>
                  <a:schemeClr val="dk1"/>
                </a:solidFill>
                <a:latin typeface="Arial"/>
                <a:ea typeface="Arial"/>
                <a:cs typeface="Arial"/>
                <a:sym typeface="Arial"/>
              </a:rPr>
              <a:t> Cloudflare Inc. All rights reserved.</a:t>
            </a:r>
            <a:endParaRPr sz="600" b="0" i="0" u="none" strike="noStrike" cap="none">
              <a:solidFill>
                <a:schemeClr val="dk1"/>
              </a:solidFill>
              <a:latin typeface="Arial"/>
              <a:ea typeface="Arial"/>
              <a:cs typeface="Arial"/>
              <a:sym typeface="Arial"/>
            </a:endParaRPr>
          </a:p>
        </p:txBody>
      </p:sp>
      <p:pic>
        <p:nvPicPr>
          <p:cNvPr id="379" name="Google Shape;379;p77"/>
          <p:cNvPicPr preferRelativeResize="0"/>
          <p:nvPr/>
        </p:nvPicPr>
        <p:blipFill>
          <a:blip r:embed="rId4">
            <a:alphaModFix/>
          </a:blip>
          <a:stretch>
            <a:fillRect/>
          </a:stretch>
        </p:blipFill>
        <p:spPr>
          <a:xfrm>
            <a:off x="823625" y="1231800"/>
            <a:ext cx="3461913" cy="34656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78"/>
          <p:cNvPicPr preferRelativeResize="0"/>
          <p:nvPr/>
        </p:nvPicPr>
        <p:blipFill>
          <a:blip r:embed="rId3">
            <a:alphaModFix/>
          </a:blip>
          <a:stretch>
            <a:fillRect/>
          </a:stretch>
        </p:blipFill>
        <p:spPr>
          <a:xfrm>
            <a:off x="334524" y="303825"/>
            <a:ext cx="1163080" cy="693750"/>
          </a:xfrm>
          <a:prstGeom prst="rect">
            <a:avLst/>
          </a:prstGeom>
          <a:noFill/>
          <a:ln>
            <a:noFill/>
          </a:ln>
        </p:spPr>
      </p:pic>
      <p:sp>
        <p:nvSpPr>
          <p:cNvPr id="385" name="Google Shape;385;p78"/>
          <p:cNvSpPr txBox="1"/>
          <p:nvPr/>
        </p:nvSpPr>
        <p:spPr>
          <a:xfrm>
            <a:off x="1497600" y="222000"/>
            <a:ext cx="7646400" cy="85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900">
                <a:solidFill>
                  <a:srgbClr val="2D318C"/>
                </a:solidFill>
                <a:latin typeface="Open Sans"/>
                <a:ea typeface="Open Sans"/>
                <a:cs typeface="Open Sans"/>
                <a:sym typeface="Open Sans"/>
              </a:rPr>
              <a:t>Cloudflare Gateway  </a:t>
            </a:r>
            <a:endParaRPr sz="2900">
              <a:solidFill>
                <a:srgbClr val="2D318C"/>
              </a:solidFill>
              <a:latin typeface="Open Sans"/>
              <a:ea typeface="Open Sans"/>
              <a:cs typeface="Open Sans"/>
              <a:sym typeface="Open Sans"/>
            </a:endParaRPr>
          </a:p>
          <a:p>
            <a:pPr marL="0" lvl="0" indent="0" algn="l" rtl="0">
              <a:spcBef>
                <a:spcPts val="0"/>
              </a:spcBef>
              <a:spcAft>
                <a:spcPts val="0"/>
              </a:spcAft>
              <a:buNone/>
            </a:pPr>
            <a:r>
              <a:rPr lang="en" sz="1800" b="1">
                <a:solidFill>
                  <a:srgbClr val="2D318C"/>
                </a:solidFill>
                <a:latin typeface="Open Sans"/>
                <a:ea typeface="Open Sans"/>
                <a:cs typeface="Open Sans"/>
                <a:sym typeface="Open Sans"/>
              </a:rPr>
              <a:t>Secure Web Gateway </a:t>
            </a:r>
            <a:r>
              <a:rPr lang="en" sz="1800">
                <a:solidFill>
                  <a:srgbClr val="2D318C"/>
                </a:solidFill>
                <a:latin typeface="Open Sans"/>
                <a:ea typeface="Open Sans"/>
                <a:cs typeface="Open Sans"/>
                <a:sym typeface="Open Sans"/>
              </a:rPr>
              <a:t>Solution</a:t>
            </a:r>
            <a:endParaRPr sz="1800">
              <a:solidFill>
                <a:srgbClr val="2D318C"/>
              </a:solidFill>
              <a:latin typeface="Open Sans"/>
              <a:ea typeface="Open Sans"/>
              <a:cs typeface="Open Sans"/>
              <a:sym typeface="Open Sans"/>
            </a:endParaRPr>
          </a:p>
        </p:txBody>
      </p:sp>
      <p:sp>
        <p:nvSpPr>
          <p:cNvPr id="386" name="Google Shape;386;p78"/>
          <p:cNvSpPr txBox="1"/>
          <p:nvPr/>
        </p:nvSpPr>
        <p:spPr>
          <a:xfrm>
            <a:off x="1312791" y="4849822"/>
            <a:ext cx="3656400" cy="206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600" b="0" i="0" u="none" strike="noStrike" cap="none">
                <a:solidFill>
                  <a:schemeClr val="dk1"/>
                </a:solidFill>
                <a:latin typeface="Arial"/>
                <a:ea typeface="Arial"/>
                <a:cs typeface="Arial"/>
                <a:sym typeface="Arial"/>
              </a:rPr>
              <a:t>© 201</a:t>
            </a:r>
            <a:r>
              <a:rPr lang="en" sz="600">
                <a:solidFill>
                  <a:schemeClr val="dk1"/>
                </a:solidFill>
              </a:rPr>
              <a:t>8</a:t>
            </a:r>
            <a:r>
              <a:rPr lang="en" sz="600" b="0" i="0" u="none" strike="noStrike" cap="none">
                <a:solidFill>
                  <a:schemeClr val="dk1"/>
                </a:solidFill>
                <a:latin typeface="Arial"/>
                <a:ea typeface="Arial"/>
                <a:cs typeface="Arial"/>
                <a:sym typeface="Arial"/>
              </a:rPr>
              <a:t> Cloudflare Inc. All rights reserved.</a:t>
            </a:r>
            <a:endParaRPr sz="600" b="0" i="0" u="none" strike="noStrike" cap="none">
              <a:solidFill>
                <a:schemeClr val="dk1"/>
              </a:solidFill>
              <a:latin typeface="Arial"/>
              <a:ea typeface="Arial"/>
              <a:cs typeface="Arial"/>
              <a:sym typeface="Arial"/>
            </a:endParaRPr>
          </a:p>
        </p:txBody>
      </p:sp>
      <p:pic>
        <p:nvPicPr>
          <p:cNvPr id="387" name="Google Shape;387;p78"/>
          <p:cNvPicPr preferRelativeResize="0"/>
          <p:nvPr/>
        </p:nvPicPr>
        <p:blipFill>
          <a:blip r:embed="rId4">
            <a:alphaModFix/>
          </a:blip>
          <a:stretch>
            <a:fillRect/>
          </a:stretch>
        </p:blipFill>
        <p:spPr>
          <a:xfrm>
            <a:off x="823625" y="1231800"/>
            <a:ext cx="3461913" cy="3465623"/>
          </a:xfrm>
          <a:prstGeom prst="rect">
            <a:avLst/>
          </a:prstGeom>
          <a:noFill/>
          <a:ln>
            <a:noFill/>
          </a:ln>
        </p:spPr>
      </p:pic>
      <p:sp>
        <p:nvSpPr>
          <p:cNvPr id="388" name="Google Shape;388;p78"/>
          <p:cNvSpPr txBox="1"/>
          <p:nvPr/>
        </p:nvSpPr>
        <p:spPr>
          <a:xfrm>
            <a:off x="5064575" y="1147138"/>
            <a:ext cx="3717600" cy="33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Open Sans SemiBold"/>
                <a:ea typeface="Open Sans SemiBold"/>
                <a:cs typeface="Open Sans SemiBold"/>
                <a:sym typeface="Open Sans SemiBold"/>
              </a:rPr>
              <a:t>See it in action with a quick demo</a:t>
            </a:r>
            <a:endParaRPr sz="1800">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79"/>
          <p:cNvSpPr txBox="1"/>
          <p:nvPr/>
        </p:nvSpPr>
        <p:spPr>
          <a:xfrm>
            <a:off x="340556" y="105301"/>
            <a:ext cx="8229600" cy="545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rgbClr val="408BC9"/>
                </a:solidFill>
                <a:latin typeface="Open Sans Light"/>
                <a:ea typeface="Open Sans Light"/>
                <a:cs typeface="Open Sans Light"/>
                <a:sym typeface="Open Sans Light"/>
              </a:rPr>
              <a:t>Gateway Features</a:t>
            </a:r>
            <a:endParaRPr sz="2400">
              <a:solidFill>
                <a:srgbClr val="408BC9"/>
              </a:solidFill>
              <a:latin typeface="Open Sans Light"/>
              <a:ea typeface="Open Sans Light"/>
              <a:cs typeface="Open Sans Light"/>
              <a:sym typeface="Open Sans Light"/>
            </a:endParaRPr>
          </a:p>
        </p:txBody>
      </p:sp>
      <p:sp>
        <p:nvSpPr>
          <p:cNvPr id="394" name="Google Shape;394;p79"/>
          <p:cNvSpPr txBox="1"/>
          <p:nvPr/>
        </p:nvSpPr>
        <p:spPr>
          <a:xfrm>
            <a:off x="1290432" y="617127"/>
            <a:ext cx="2554800" cy="3237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lnSpc>
                <a:spcPct val="120000"/>
              </a:lnSpc>
              <a:spcBef>
                <a:spcPts val="0"/>
              </a:spcBef>
              <a:spcAft>
                <a:spcPts val="0"/>
              </a:spcAft>
              <a:buNone/>
            </a:pPr>
            <a:r>
              <a:rPr lang="en" sz="1000">
                <a:solidFill>
                  <a:srgbClr val="707070"/>
                </a:solidFill>
                <a:latin typeface="Open Sans SemiBold"/>
                <a:ea typeface="Open Sans SemiBold"/>
                <a:cs typeface="Open Sans SemiBold"/>
                <a:sym typeface="Open Sans SemiBold"/>
              </a:rPr>
              <a:t>FEATURES</a:t>
            </a:r>
            <a:endParaRPr sz="1000">
              <a:solidFill>
                <a:srgbClr val="707070"/>
              </a:solidFill>
              <a:latin typeface="Open Sans SemiBold"/>
              <a:ea typeface="Open Sans SemiBold"/>
              <a:cs typeface="Open Sans SemiBold"/>
              <a:sym typeface="Open Sans SemiBold"/>
            </a:endParaRPr>
          </a:p>
        </p:txBody>
      </p:sp>
      <p:cxnSp>
        <p:nvCxnSpPr>
          <p:cNvPr id="395" name="Google Shape;395;p79"/>
          <p:cNvCxnSpPr/>
          <p:nvPr/>
        </p:nvCxnSpPr>
        <p:spPr>
          <a:xfrm>
            <a:off x="664231" y="946094"/>
            <a:ext cx="7691700" cy="900"/>
          </a:xfrm>
          <a:prstGeom prst="straightConnector1">
            <a:avLst/>
          </a:prstGeom>
          <a:noFill/>
          <a:ln w="9525" cap="flat" cmpd="sng">
            <a:solidFill>
              <a:srgbClr val="707070"/>
            </a:solidFill>
            <a:prstDash val="solid"/>
            <a:round/>
            <a:headEnd type="none" w="med" len="med"/>
            <a:tailEnd type="none" w="med" len="med"/>
          </a:ln>
        </p:spPr>
      </p:cxnSp>
      <p:sp>
        <p:nvSpPr>
          <p:cNvPr id="396" name="Google Shape;396;p79"/>
          <p:cNvSpPr txBox="1"/>
          <p:nvPr/>
        </p:nvSpPr>
        <p:spPr>
          <a:xfrm>
            <a:off x="593456" y="991819"/>
            <a:ext cx="3251700" cy="3939900"/>
          </a:xfrm>
          <a:prstGeom prst="rect">
            <a:avLst/>
          </a:prstGeom>
          <a:noFill/>
          <a:ln>
            <a:noFill/>
          </a:ln>
        </p:spPr>
        <p:txBody>
          <a:bodyPr spcFirstLastPara="1" wrap="square" lIns="68575" tIns="68575" rIns="68575" bIns="68575" anchor="t" anchorCtr="0">
            <a:noAutofit/>
          </a:bodyPr>
          <a:lstStyle/>
          <a:p>
            <a:pPr marL="0" lvl="0" indent="0" algn="l" rtl="0">
              <a:lnSpc>
                <a:spcPct val="250000"/>
              </a:lnSpc>
              <a:spcBef>
                <a:spcPts val="0"/>
              </a:spcBef>
              <a:spcAft>
                <a:spcPts val="0"/>
              </a:spcAft>
              <a:buNone/>
            </a:pPr>
            <a:r>
              <a:rPr lang="en" sz="900" b="1" dirty="0">
                <a:solidFill>
                  <a:srgbClr val="404041"/>
                </a:solidFill>
                <a:latin typeface="Open Sans"/>
                <a:ea typeface="Open Sans"/>
                <a:cs typeface="Open Sans"/>
                <a:sym typeface="Open Sans"/>
              </a:rPr>
              <a:t>DNS-based security and content filtering</a:t>
            </a:r>
            <a:endParaRPr sz="900" b="1" dirty="0">
              <a:solidFill>
                <a:srgbClr val="404041"/>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b="1" dirty="0">
                <a:solidFill>
                  <a:srgbClr val="404041"/>
                </a:solidFill>
                <a:latin typeface="Open Sans"/>
                <a:ea typeface="Open Sans"/>
                <a:cs typeface="Open Sans"/>
                <a:sym typeface="Open Sans"/>
              </a:rPr>
              <a:t>Always-on browser isolation</a:t>
            </a:r>
            <a:endParaRPr sz="900" b="1" dirty="0">
              <a:solidFill>
                <a:srgbClr val="404041"/>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b="1" dirty="0">
                <a:solidFill>
                  <a:srgbClr val="404041"/>
                </a:solidFill>
                <a:latin typeface="Open Sans"/>
                <a:ea typeface="Open Sans"/>
                <a:cs typeface="Open Sans"/>
                <a:sym typeface="Open Sans"/>
              </a:rPr>
              <a:t>Advanced threat protection</a:t>
            </a:r>
            <a:endParaRPr sz="900" b="1" dirty="0">
              <a:solidFill>
                <a:srgbClr val="404041"/>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b="1" dirty="0">
                <a:solidFill>
                  <a:srgbClr val="404041"/>
                </a:solidFill>
                <a:latin typeface="Open Sans"/>
                <a:ea typeface="Open Sans"/>
                <a:cs typeface="Open Sans"/>
                <a:sym typeface="Open Sans"/>
              </a:rPr>
              <a:t>Cloudflare Warp: client for remote users</a:t>
            </a:r>
            <a:endParaRPr sz="900" b="1" dirty="0">
              <a:solidFill>
                <a:srgbClr val="404041"/>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b="1" dirty="0">
                <a:solidFill>
                  <a:srgbClr val="404041"/>
                </a:solidFill>
                <a:latin typeface="Open Sans"/>
                <a:ea typeface="Open Sans"/>
                <a:cs typeface="Open Sans"/>
                <a:sym typeface="Open Sans"/>
              </a:rPr>
              <a:t>SD-WAN integration (powered by Magic Transit)</a:t>
            </a:r>
            <a:endParaRPr sz="900" b="1" dirty="0">
              <a:solidFill>
                <a:srgbClr val="404041"/>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b="1" dirty="0">
                <a:solidFill>
                  <a:srgbClr val="404041"/>
                </a:solidFill>
                <a:latin typeface="Open Sans"/>
                <a:ea typeface="Open Sans"/>
                <a:cs typeface="Open Sans"/>
                <a:sym typeface="Open Sans"/>
              </a:rPr>
              <a:t>Cloud sandbox and file type control</a:t>
            </a: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r>
              <a:rPr lang="en" sz="900" b="1" dirty="0">
                <a:solidFill>
                  <a:srgbClr val="404041"/>
                </a:solidFill>
                <a:latin typeface="Open Sans"/>
                <a:ea typeface="Open Sans"/>
                <a:cs typeface="Open Sans"/>
                <a:sym typeface="Open Sans"/>
              </a:rPr>
              <a:t>Bandwidth control</a:t>
            </a: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r>
              <a:rPr lang="en" sz="900" b="1" dirty="0">
                <a:solidFill>
                  <a:srgbClr val="404041"/>
                </a:solidFill>
                <a:latin typeface="Open Sans"/>
                <a:ea typeface="Open Sans"/>
                <a:cs typeface="Open Sans"/>
                <a:sym typeface="Open Sans"/>
              </a:rPr>
              <a:t>CASB integration</a:t>
            </a: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r>
              <a:rPr lang="en" sz="900" b="1" dirty="0">
                <a:solidFill>
                  <a:srgbClr val="404041"/>
                </a:solidFill>
                <a:latin typeface="Open Sans"/>
                <a:ea typeface="Open Sans"/>
                <a:cs typeface="Open Sans"/>
                <a:sym typeface="Open Sans"/>
              </a:rPr>
              <a:t>Deep packet inspection</a:t>
            </a: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r>
              <a:rPr lang="en" sz="900" b="1" dirty="0">
                <a:solidFill>
                  <a:srgbClr val="404041"/>
                </a:solidFill>
                <a:latin typeface="Open Sans"/>
                <a:ea typeface="Open Sans"/>
                <a:cs typeface="Open Sans"/>
                <a:sym typeface="Open Sans"/>
              </a:rPr>
              <a:t>Data loss prevention</a:t>
            </a: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900" b="1" dirty="0">
                <a:solidFill>
                  <a:srgbClr val="404041"/>
                </a:solidFill>
                <a:latin typeface="Open Sans"/>
                <a:ea typeface="Open Sans"/>
                <a:cs typeface="Open Sans"/>
                <a:sym typeface="Open Sans"/>
              </a:rPr>
              <a:t>Logging integration with third-party SIEM</a:t>
            </a: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None/>
            </a:pPr>
            <a:endParaRPr sz="900" b="1" dirty="0">
              <a:solidFill>
                <a:srgbClr val="404041"/>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endParaRPr sz="900" b="1" dirty="0">
              <a:solidFill>
                <a:srgbClr val="404041"/>
              </a:solidFill>
              <a:latin typeface="Open Sans"/>
              <a:ea typeface="Open Sans"/>
              <a:cs typeface="Open Sans"/>
              <a:sym typeface="Open Sans"/>
            </a:endParaRPr>
          </a:p>
        </p:txBody>
      </p:sp>
      <p:sp>
        <p:nvSpPr>
          <p:cNvPr id="397" name="Google Shape;397;p79"/>
          <p:cNvSpPr txBox="1"/>
          <p:nvPr/>
        </p:nvSpPr>
        <p:spPr>
          <a:xfrm>
            <a:off x="3562974" y="617119"/>
            <a:ext cx="1446300" cy="323700"/>
          </a:xfrm>
          <a:prstGeom prst="rect">
            <a:avLst/>
          </a:prstGeom>
          <a:solidFill>
            <a:srgbClr val="FFFFFF"/>
          </a:solidFill>
          <a:ln>
            <a:noFill/>
          </a:ln>
        </p:spPr>
        <p:txBody>
          <a:bodyPr spcFirstLastPara="1" wrap="square" lIns="68575" tIns="68575" rIns="68575" bIns="68575" anchor="ctr" anchorCtr="0">
            <a:noAutofit/>
          </a:bodyPr>
          <a:lstStyle/>
          <a:p>
            <a:pPr marL="0" lvl="0" indent="0" algn="ctr" rtl="0">
              <a:lnSpc>
                <a:spcPct val="120000"/>
              </a:lnSpc>
              <a:spcBef>
                <a:spcPts val="0"/>
              </a:spcBef>
              <a:spcAft>
                <a:spcPts val="0"/>
              </a:spcAft>
              <a:buNone/>
            </a:pPr>
            <a:r>
              <a:rPr lang="en" sz="1000">
                <a:solidFill>
                  <a:srgbClr val="2DA7CB"/>
                </a:solidFill>
                <a:latin typeface="Open Sans SemiBold"/>
                <a:ea typeface="Open Sans SemiBold"/>
                <a:cs typeface="Open Sans SemiBold"/>
                <a:sym typeface="Open Sans SemiBold"/>
              </a:rPr>
              <a:t>AVAILABLE TODAY</a:t>
            </a:r>
            <a:endParaRPr sz="1000">
              <a:solidFill>
                <a:srgbClr val="2DA7CB"/>
              </a:solidFill>
              <a:latin typeface="Open Sans SemiBold"/>
              <a:ea typeface="Open Sans SemiBold"/>
              <a:cs typeface="Open Sans SemiBold"/>
              <a:sym typeface="Open Sans SemiBold"/>
            </a:endParaRPr>
          </a:p>
        </p:txBody>
      </p:sp>
      <p:sp>
        <p:nvSpPr>
          <p:cNvPr id="398" name="Google Shape;398;p79"/>
          <p:cNvSpPr txBox="1"/>
          <p:nvPr/>
        </p:nvSpPr>
        <p:spPr>
          <a:xfrm>
            <a:off x="5287631" y="617127"/>
            <a:ext cx="1317900" cy="323700"/>
          </a:xfrm>
          <a:prstGeom prst="rect">
            <a:avLst/>
          </a:prstGeom>
          <a:solidFill>
            <a:srgbClr val="FFFFFF"/>
          </a:solidFill>
          <a:ln>
            <a:noFill/>
          </a:ln>
        </p:spPr>
        <p:txBody>
          <a:bodyPr spcFirstLastPara="1" wrap="square" lIns="68575" tIns="68575" rIns="68575" bIns="68575" anchor="ctr" anchorCtr="0">
            <a:noAutofit/>
          </a:bodyPr>
          <a:lstStyle/>
          <a:p>
            <a:pPr marL="0" lvl="0" indent="0" algn="ctr" rtl="0">
              <a:lnSpc>
                <a:spcPct val="120000"/>
              </a:lnSpc>
              <a:spcBef>
                <a:spcPts val="0"/>
              </a:spcBef>
              <a:spcAft>
                <a:spcPts val="0"/>
              </a:spcAft>
              <a:buNone/>
            </a:pPr>
            <a:r>
              <a:rPr lang="en" sz="1000">
                <a:solidFill>
                  <a:srgbClr val="2DA7CB"/>
                </a:solidFill>
                <a:latin typeface="Open Sans SemiBold"/>
                <a:ea typeface="Open Sans SemiBold"/>
                <a:cs typeface="Open Sans SemiBold"/>
                <a:sym typeface="Open Sans SemiBold"/>
              </a:rPr>
              <a:t>Q2 2020</a:t>
            </a:r>
            <a:endParaRPr sz="1000">
              <a:solidFill>
                <a:srgbClr val="2DA7CB"/>
              </a:solidFill>
              <a:latin typeface="Open Sans SemiBold"/>
              <a:ea typeface="Open Sans SemiBold"/>
              <a:cs typeface="Open Sans SemiBold"/>
              <a:sym typeface="Open Sans SemiBold"/>
            </a:endParaRPr>
          </a:p>
        </p:txBody>
      </p:sp>
      <p:sp>
        <p:nvSpPr>
          <p:cNvPr id="399" name="Google Shape;399;p79"/>
          <p:cNvSpPr txBox="1"/>
          <p:nvPr/>
        </p:nvSpPr>
        <p:spPr>
          <a:xfrm>
            <a:off x="6856506" y="617119"/>
            <a:ext cx="1547400" cy="323700"/>
          </a:xfrm>
          <a:prstGeom prst="rect">
            <a:avLst/>
          </a:prstGeom>
          <a:solidFill>
            <a:srgbClr val="FFFFFF"/>
          </a:solidFill>
          <a:ln>
            <a:noFill/>
          </a:ln>
        </p:spPr>
        <p:txBody>
          <a:bodyPr spcFirstLastPara="1" wrap="square" lIns="68575" tIns="68575" rIns="68575" bIns="68575" anchor="ctr" anchorCtr="0">
            <a:noAutofit/>
          </a:bodyPr>
          <a:lstStyle/>
          <a:p>
            <a:pPr marL="0" lvl="0" indent="0" algn="ctr" rtl="0">
              <a:lnSpc>
                <a:spcPct val="120000"/>
              </a:lnSpc>
              <a:spcBef>
                <a:spcPts val="0"/>
              </a:spcBef>
              <a:spcAft>
                <a:spcPts val="0"/>
              </a:spcAft>
              <a:buNone/>
            </a:pPr>
            <a:r>
              <a:rPr lang="en" sz="1000">
                <a:solidFill>
                  <a:srgbClr val="2DA7CB"/>
                </a:solidFill>
                <a:latin typeface="Open Sans SemiBold"/>
                <a:ea typeface="Open Sans SemiBold"/>
                <a:cs typeface="Open Sans SemiBold"/>
                <a:sym typeface="Open Sans SemiBold"/>
              </a:rPr>
              <a:t>Q3 AND BEYOND</a:t>
            </a:r>
            <a:endParaRPr sz="1000">
              <a:solidFill>
                <a:srgbClr val="2DA7CB"/>
              </a:solidFill>
              <a:latin typeface="Open Sans SemiBold"/>
              <a:ea typeface="Open Sans SemiBold"/>
              <a:cs typeface="Open Sans SemiBold"/>
              <a:sym typeface="Open Sans SemiBold"/>
            </a:endParaRPr>
          </a:p>
        </p:txBody>
      </p:sp>
      <p:pic>
        <p:nvPicPr>
          <p:cNvPr id="400" name="Google Shape;400;p79"/>
          <p:cNvPicPr preferRelativeResize="0"/>
          <p:nvPr/>
        </p:nvPicPr>
        <p:blipFill>
          <a:blip r:embed="rId3">
            <a:alphaModFix/>
          </a:blip>
          <a:stretch>
            <a:fillRect/>
          </a:stretch>
        </p:blipFill>
        <p:spPr>
          <a:xfrm>
            <a:off x="7583884" y="1422728"/>
            <a:ext cx="124275" cy="111150"/>
          </a:xfrm>
          <a:prstGeom prst="rect">
            <a:avLst/>
          </a:prstGeom>
          <a:noFill/>
          <a:ln>
            <a:noFill/>
          </a:ln>
        </p:spPr>
      </p:pic>
      <p:pic>
        <p:nvPicPr>
          <p:cNvPr id="401" name="Google Shape;401;p79"/>
          <p:cNvPicPr preferRelativeResize="0"/>
          <p:nvPr/>
        </p:nvPicPr>
        <p:blipFill>
          <a:blip r:embed="rId3">
            <a:alphaModFix/>
          </a:blip>
          <a:stretch>
            <a:fillRect/>
          </a:stretch>
        </p:blipFill>
        <p:spPr>
          <a:xfrm>
            <a:off x="7583884" y="1759305"/>
            <a:ext cx="124275" cy="111150"/>
          </a:xfrm>
          <a:prstGeom prst="rect">
            <a:avLst/>
          </a:prstGeom>
          <a:noFill/>
          <a:ln>
            <a:noFill/>
          </a:ln>
        </p:spPr>
      </p:pic>
      <p:pic>
        <p:nvPicPr>
          <p:cNvPr id="402" name="Google Shape;402;p79"/>
          <p:cNvPicPr preferRelativeResize="0"/>
          <p:nvPr/>
        </p:nvPicPr>
        <p:blipFill>
          <a:blip r:embed="rId3">
            <a:alphaModFix/>
          </a:blip>
          <a:stretch>
            <a:fillRect/>
          </a:stretch>
        </p:blipFill>
        <p:spPr>
          <a:xfrm>
            <a:off x="7583884" y="2105423"/>
            <a:ext cx="124275" cy="111150"/>
          </a:xfrm>
          <a:prstGeom prst="rect">
            <a:avLst/>
          </a:prstGeom>
          <a:noFill/>
          <a:ln>
            <a:noFill/>
          </a:ln>
        </p:spPr>
      </p:pic>
      <p:pic>
        <p:nvPicPr>
          <p:cNvPr id="403" name="Google Shape;403;p79"/>
          <p:cNvPicPr preferRelativeResize="0"/>
          <p:nvPr/>
        </p:nvPicPr>
        <p:blipFill>
          <a:blip r:embed="rId3">
            <a:alphaModFix/>
          </a:blip>
          <a:stretch>
            <a:fillRect/>
          </a:stretch>
        </p:blipFill>
        <p:spPr>
          <a:xfrm>
            <a:off x="7583884" y="2449501"/>
            <a:ext cx="124275" cy="111150"/>
          </a:xfrm>
          <a:prstGeom prst="rect">
            <a:avLst/>
          </a:prstGeom>
          <a:noFill/>
          <a:ln>
            <a:noFill/>
          </a:ln>
        </p:spPr>
      </p:pic>
      <p:cxnSp>
        <p:nvCxnSpPr>
          <p:cNvPr id="404" name="Google Shape;404;p79"/>
          <p:cNvCxnSpPr/>
          <p:nvPr/>
        </p:nvCxnSpPr>
        <p:spPr>
          <a:xfrm>
            <a:off x="645357" y="1298438"/>
            <a:ext cx="7721400" cy="0"/>
          </a:xfrm>
          <a:prstGeom prst="straightConnector1">
            <a:avLst/>
          </a:prstGeom>
          <a:noFill/>
          <a:ln w="9525" cap="flat" cmpd="sng">
            <a:solidFill>
              <a:srgbClr val="707070"/>
            </a:solidFill>
            <a:prstDash val="dot"/>
            <a:round/>
            <a:headEnd type="none" w="med" len="med"/>
            <a:tailEnd type="none" w="med" len="med"/>
          </a:ln>
        </p:spPr>
      </p:cxnSp>
      <p:cxnSp>
        <p:nvCxnSpPr>
          <p:cNvPr id="405" name="Google Shape;405;p79"/>
          <p:cNvCxnSpPr/>
          <p:nvPr/>
        </p:nvCxnSpPr>
        <p:spPr>
          <a:xfrm>
            <a:off x="645357" y="1637257"/>
            <a:ext cx="7721400" cy="0"/>
          </a:xfrm>
          <a:prstGeom prst="straightConnector1">
            <a:avLst/>
          </a:prstGeom>
          <a:noFill/>
          <a:ln w="9525" cap="flat" cmpd="sng">
            <a:solidFill>
              <a:srgbClr val="707070"/>
            </a:solidFill>
            <a:prstDash val="dot"/>
            <a:round/>
            <a:headEnd type="none" w="med" len="med"/>
            <a:tailEnd type="none" w="med" len="med"/>
          </a:ln>
        </p:spPr>
      </p:cxnSp>
      <p:cxnSp>
        <p:nvCxnSpPr>
          <p:cNvPr id="406" name="Google Shape;406;p79"/>
          <p:cNvCxnSpPr/>
          <p:nvPr/>
        </p:nvCxnSpPr>
        <p:spPr>
          <a:xfrm>
            <a:off x="645357" y="1985167"/>
            <a:ext cx="7721400" cy="0"/>
          </a:xfrm>
          <a:prstGeom prst="straightConnector1">
            <a:avLst/>
          </a:prstGeom>
          <a:noFill/>
          <a:ln w="9525" cap="flat" cmpd="sng">
            <a:solidFill>
              <a:srgbClr val="707070"/>
            </a:solidFill>
            <a:prstDash val="dot"/>
            <a:round/>
            <a:headEnd type="none" w="med" len="med"/>
            <a:tailEnd type="none" w="med" len="med"/>
          </a:ln>
        </p:spPr>
      </p:cxnSp>
      <p:cxnSp>
        <p:nvCxnSpPr>
          <p:cNvPr id="407" name="Google Shape;407;p79"/>
          <p:cNvCxnSpPr/>
          <p:nvPr/>
        </p:nvCxnSpPr>
        <p:spPr>
          <a:xfrm>
            <a:off x="645357" y="2327705"/>
            <a:ext cx="7721400" cy="0"/>
          </a:xfrm>
          <a:prstGeom prst="straightConnector1">
            <a:avLst/>
          </a:prstGeom>
          <a:noFill/>
          <a:ln w="9525" cap="flat" cmpd="sng">
            <a:solidFill>
              <a:srgbClr val="707070"/>
            </a:solidFill>
            <a:prstDash val="dot"/>
            <a:round/>
            <a:headEnd type="none" w="med" len="med"/>
            <a:tailEnd type="none" w="med" len="med"/>
          </a:ln>
        </p:spPr>
      </p:cxnSp>
      <p:cxnSp>
        <p:nvCxnSpPr>
          <p:cNvPr id="408" name="Google Shape;408;p79"/>
          <p:cNvCxnSpPr/>
          <p:nvPr/>
        </p:nvCxnSpPr>
        <p:spPr>
          <a:xfrm>
            <a:off x="645357" y="2666642"/>
            <a:ext cx="7721400" cy="0"/>
          </a:xfrm>
          <a:prstGeom prst="straightConnector1">
            <a:avLst/>
          </a:prstGeom>
          <a:noFill/>
          <a:ln w="9525" cap="flat" cmpd="sng">
            <a:solidFill>
              <a:srgbClr val="707070"/>
            </a:solidFill>
            <a:prstDash val="dot"/>
            <a:round/>
            <a:headEnd type="none" w="med" len="med"/>
            <a:tailEnd type="none" w="med" len="med"/>
          </a:ln>
        </p:spPr>
      </p:cxnSp>
      <p:cxnSp>
        <p:nvCxnSpPr>
          <p:cNvPr id="409" name="Google Shape;409;p79"/>
          <p:cNvCxnSpPr/>
          <p:nvPr/>
        </p:nvCxnSpPr>
        <p:spPr>
          <a:xfrm>
            <a:off x="645357" y="3014569"/>
            <a:ext cx="7721400" cy="0"/>
          </a:xfrm>
          <a:prstGeom prst="straightConnector1">
            <a:avLst/>
          </a:prstGeom>
          <a:noFill/>
          <a:ln w="9525" cap="flat" cmpd="sng">
            <a:solidFill>
              <a:srgbClr val="707070"/>
            </a:solidFill>
            <a:prstDash val="dot"/>
            <a:round/>
            <a:headEnd type="none" w="med" len="med"/>
            <a:tailEnd type="none" w="med" len="med"/>
          </a:ln>
        </p:spPr>
      </p:cxnSp>
      <p:cxnSp>
        <p:nvCxnSpPr>
          <p:cNvPr id="410" name="Google Shape;410;p79"/>
          <p:cNvCxnSpPr/>
          <p:nvPr/>
        </p:nvCxnSpPr>
        <p:spPr>
          <a:xfrm>
            <a:off x="649382" y="3364385"/>
            <a:ext cx="7721400" cy="0"/>
          </a:xfrm>
          <a:prstGeom prst="straightConnector1">
            <a:avLst/>
          </a:prstGeom>
          <a:noFill/>
          <a:ln w="9525" cap="flat" cmpd="sng">
            <a:solidFill>
              <a:srgbClr val="707070"/>
            </a:solidFill>
            <a:prstDash val="dot"/>
            <a:round/>
            <a:headEnd type="none" w="med" len="med"/>
            <a:tailEnd type="none" w="med" len="med"/>
          </a:ln>
        </p:spPr>
      </p:cxnSp>
      <p:cxnSp>
        <p:nvCxnSpPr>
          <p:cNvPr id="411" name="Google Shape;411;p79"/>
          <p:cNvCxnSpPr/>
          <p:nvPr/>
        </p:nvCxnSpPr>
        <p:spPr>
          <a:xfrm>
            <a:off x="649382" y="3706879"/>
            <a:ext cx="7721400" cy="0"/>
          </a:xfrm>
          <a:prstGeom prst="straightConnector1">
            <a:avLst/>
          </a:prstGeom>
          <a:noFill/>
          <a:ln w="9525" cap="flat" cmpd="sng">
            <a:solidFill>
              <a:srgbClr val="707070"/>
            </a:solidFill>
            <a:prstDash val="dot"/>
            <a:round/>
            <a:headEnd type="none" w="med" len="med"/>
            <a:tailEnd type="none" w="med" len="med"/>
          </a:ln>
        </p:spPr>
      </p:cxnSp>
      <p:pic>
        <p:nvPicPr>
          <p:cNvPr id="412" name="Google Shape;412;p79"/>
          <p:cNvPicPr preferRelativeResize="0"/>
          <p:nvPr/>
        </p:nvPicPr>
        <p:blipFill>
          <a:blip r:embed="rId3">
            <a:alphaModFix/>
          </a:blip>
          <a:stretch>
            <a:fillRect/>
          </a:stretch>
        </p:blipFill>
        <p:spPr>
          <a:xfrm>
            <a:off x="7583884" y="3133901"/>
            <a:ext cx="124275" cy="111150"/>
          </a:xfrm>
          <a:prstGeom prst="rect">
            <a:avLst/>
          </a:prstGeom>
          <a:noFill/>
          <a:ln>
            <a:noFill/>
          </a:ln>
        </p:spPr>
      </p:pic>
      <p:pic>
        <p:nvPicPr>
          <p:cNvPr id="413" name="Google Shape;413;p79"/>
          <p:cNvPicPr preferRelativeResize="0"/>
          <p:nvPr/>
        </p:nvPicPr>
        <p:blipFill>
          <a:blip r:embed="rId3">
            <a:alphaModFix/>
          </a:blip>
          <a:stretch>
            <a:fillRect/>
          </a:stretch>
        </p:blipFill>
        <p:spPr>
          <a:xfrm>
            <a:off x="5890271" y="1422728"/>
            <a:ext cx="124275" cy="111150"/>
          </a:xfrm>
          <a:prstGeom prst="rect">
            <a:avLst/>
          </a:prstGeom>
          <a:noFill/>
          <a:ln>
            <a:noFill/>
          </a:ln>
        </p:spPr>
      </p:pic>
      <p:pic>
        <p:nvPicPr>
          <p:cNvPr id="414" name="Google Shape;414;p79"/>
          <p:cNvPicPr preferRelativeResize="0"/>
          <p:nvPr/>
        </p:nvPicPr>
        <p:blipFill>
          <a:blip r:embed="rId3">
            <a:alphaModFix/>
          </a:blip>
          <a:stretch>
            <a:fillRect/>
          </a:stretch>
        </p:blipFill>
        <p:spPr>
          <a:xfrm>
            <a:off x="5890271" y="1759305"/>
            <a:ext cx="124275" cy="111150"/>
          </a:xfrm>
          <a:prstGeom prst="rect">
            <a:avLst/>
          </a:prstGeom>
          <a:noFill/>
          <a:ln>
            <a:noFill/>
          </a:ln>
        </p:spPr>
      </p:pic>
      <p:pic>
        <p:nvPicPr>
          <p:cNvPr id="415" name="Google Shape;415;p79"/>
          <p:cNvPicPr preferRelativeResize="0"/>
          <p:nvPr/>
        </p:nvPicPr>
        <p:blipFill>
          <a:blip r:embed="rId3">
            <a:alphaModFix/>
          </a:blip>
          <a:stretch>
            <a:fillRect/>
          </a:stretch>
        </p:blipFill>
        <p:spPr>
          <a:xfrm>
            <a:off x="5890271" y="2105423"/>
            <a:ext cx="124275" cy="111150"/>
          </a:xfrm>
          <a:prstGeom prst="rect">
            <a:avLst/>
          </a:prstGeom>
          <a:noFill/>
          <a:ln>
            <a:noFill/>
          </a:ln>
        </p:spPr>
      </p:pic>
      <p:pic>
        <p:nvPicPr>
          <p:cNvPr id="416" name="Google Shape;416;p79"/>
          <p:cNvPicPr preferRelativeResize="0"/>
          <p:nvPr/>
        </p:nvPicPr>
        <p:blipFill>
          <a:blip r:embed="rId3">
            <a:alphaModFix/>
          </a:blip>
          <a:stretch>
            <a:fillRect/>
          </a:stretch>
        </p:blipFill>
        <p:spPr>
          <a:xfrm>
            <a:off x="7583884" y="1086153"/>
            <a:ext cx="124275" cy="111150"/>
          </a:xfrm>
          <a:prstGeom prst="rect">
            <a:avLst/>
          </a:prstGeom>
          <a:noFill/>
          <a:ln>
            <a:noFill/>
          </a:ln>
        </p:spPr>
      </p:pic>
      <p:pic>
        <p:nvPicPr>
          <p:cNvPr id="417" name="Google Shape;417;p79"/>
          <p:cNvPicPr preferRelativeResize="0"/>
          <p:nvPr/>
        </p:nvPicPr>
        <p:blipFill>
          <a:blip r:embed="rId3">
            <a:alphaModFix/>
          </a:blip>
          <a:stretch>
            <a:fillRect/>
          </a:stretch>
        </p:blipFill>
        <p:spPr>
          <a:xfrm>
            <a:off x="5890271" y="1086153"/>
            <a:ext cx="124275" cy="111150"/>
          </a:xfrm>
          <a:prstGeom prst="rect">
            <a:avLst/>
          </a:prstGeom>
          <a:noFill/>
          <a:ln>
            <a:noFill/>
          </a:ln>
        </p:spPr>
      </p:pic>
      <p:pic>
        <p:nvPicPr>
          <p:cNvPr id="418" name="Google Shape;418;p79"/>
          <p:cNvPicPr preferRelativeResize="0"/>
          <p:nvPr/>
        </p:nvPicPr>
        <p:blipFill>
          <a:blip r:embed="rId3">
            <a:alphaModFix/>
          </a:blip>
          <a:stretch>
            <a:fillRect/>
          </a:stretch>
        </p:blipFill>
        <p:spPr>
          <a:xfrm>
            <a:off x="4238884" y="1086153"/>
            <a:ext cx="124275" cy="111150"/>
          </a:xfrm>
          <a:prstGeom prst="rect">
            <a:avLst/>
          </a:prstGeom>
          <a:noFill/>
          <a:ln>
            <a:noFill/>
          </a:ln>
        </p:spPr>
      </p:pic>
      <p:pic>
        <p:nvPicPr>
          <p:cNvPr id="419" name="Google Shape;419;p79"/>
          <p:cNvPicPr preferRelativeResize="0"/>
          <p:nvPr/>
        </p:nvPicPr>
        <p:blipFill>
          <a:blip r:embed="rId3">
            <a:alphaModFix/>
          </a:blip>
          <a:stretch>
            <a:fillRect/>
          </a:stretch>
        </p:blipFill>
        <p:spPr>
          <a:xfrm>
            <a:off x="7583884" y="2785026"/>
            <a:ext cx="124275" cy="111150"/>
          </a:xfrm>
          <a:prstGeom prst="rect">
            <a:avLst/>
          </a:prstGeom>
          <a:noFill/>
          <a:ln>
            <a:noFill/>
          </a:ln>
        </p:spPr>
      </p:pic>
      <p:cxnSp>
        <p:nvCxnSpPr>
          <p:cNvPr id="420" name="Google Shape;420;p79"/>
          <p:cNvCxnSpPr/>
          <p:nvPr/>
        </p:nvCxnSpPr>
        <p:spPr>
          <a:xfrm>
            <a:off x="649382" y="4022238"/>
            <a:ext cx="7721400" cy="0"/>
          </a:xfrm>
          <a:prstGeom prst="straightConnector1">
            <a:avLst/>
          </a:prstGeom>
          <a:noFill/>
          <a:ln w="9525" cap="flat" cmpd="sng">
            <a:solidFill>
              <a:srgbClr val="707070"/>
            </a:solidFill>
            <a:prstDash val="dot"/>
            <a:round/>
            <a:headEnd type="none" w="med" len="med"/>
            <a:tailEnd type="none" w="med" len="med"/>
          </a:ln>
        </p:spPr>
      </p:cxnSp>
      <p:cxnSp>
        <p:nvCxnSpPr>
          <p:cNvPr id="421" name="Google Shape;421;p79"/>
          <p:cNvCxnSpPr/>
          <p:nvPr/>
        </p:nvCxnSpPr>
        <p:spPr>
          <a:xfrm>
            <a:off x="649382" y="4332703"/>
            <a:ext cx="7721400" cy="0"/>
          </a:xfrm>
          <a:prstGeom prst="straightConnector1">
            <a:avLst/>
          </a:prstGeom>
          <a:noFill/>
          <a:ln w="9525" cap="flat" cmpd="sng">
            <a:solidFill>
              <a:srgbClr val="707070"/>
            </a:solidFill>
            <a:prstDash val="dot"/>
            <a:round/>
            <a:headEnd type="none" w="med" len="med"/>
            <a:tailEnd type="none" w="med" len="med"/>
          </a:ln>
        </p:spPr>
      </p:cxnSp>
      <p:pic>
        <p:nvPicPr>
          <p:cNvPr id="422" name="Google Shape;422;p79"/>
          <p:cNvPicPr preferRelativeResize="0"/>
          <p:nvPr/>
        </p:nvPicPr>
        <p:blipFill>
          <a:blip r:embed="rId3">
            <a:alphaModFix/>
          </a:blip>
          <a:stretch>
            <a:fillRect/>
          </a:stretch>
        </p:blipFill>
        <p:spPr>
          <a:xfrm>
            <a:off x="5890271" y="3133898"/>
            <a:ext cx="124275" cy="111150"/>
          </a:xfrm>
          <a:prstGeom prst="rect">
            <a:avLst/>
          </a:prstGeom>
          <a:noFill/>
          <a:ln>
            <a:noFill/>
          </a:ln>
        </p:spPr>
      </p:pic>
      <p:pic>
        <p:nvPicPr>
          <p:cNvPr id="423" name="Google Shape;423;p79"/>
          <p:cNvPicPr preferRelativeResize="0"/>
          <p:nvPr/>
        </p:nvPicPr>
        <p:blipFill>
          <a:blip r:embed="rId3">
            <a:alphaModFix/>
          </a:blip>
          <a:stretch>
            <a:fillRect/>
          </a:stretch>
        </p:blipFill>
        <p:spPr>
          <a:xfrm>
            <a:off x="7572084" y="3506989"/>
            <a:ext cx="124275" cy="111150"/>
          </a:xfrm>
          <a:prstGeom prst="rect">
            <a:avLst/>
          </a:prstGeom>
          <a:noFill/>
          <a:ln>
            <a:noFill/>
          </a:ln>
        </p:spPr>
      </p:pic>
      <p:pic>
        <p:nvPicPr>
          <p:cNvPr id="424" name="Google Shape;424;p79"/>
          <p:cNvPicPr preferRelativeResize="0"/>
          <p:nvPr/>
        </p:nvPicPr>
        <p:blipFill>
          <a:blip r:embed="rId3">
            <a:alphaModFix/>
          </a:blip>
          <a:stretch>
            <a:fillRect/>
          </a:stretch>
        </p:blipFill>
        <p:spPr>
          <a:xfrm>
            <a:off x="7583884" y="4110559"/>
            <a:ext cx="124275" cy="111150"/>
          </a:xfrm>
          <a:prstGeom prst="rect">
            <a:avLst/>
          </a:prstGeom>
          <a:noFill/>
          <a:ln>
            <a:noFill/>
          </a:ln>
        </p:spPr>
      </p:pic>
      <p:pic>
        <p:nvPicPr>
          <p:cNvPr id="425" name="Google Shape;425;p79"/>
          <p:cNvPicPr preferRelativeResize="0"/>
          <p:nvPr/>
        </p:nvPicPr>
        <p:blipFill>
          <a:blip r:embed="rId3">
            <a:alphaModFix/>
          </a:blip>
          <a:stretch>
            <a:fillRect/>
          </a:stretch>
        </p:blipFill>
        <p:spPr>
          <a:xfrm>
            <a:off x="7583884" y="4427156"/>
            <a:ext cx="124275" cy="111150"/>
          </a:xfrm>
          <a:prstGeom prst="rect">
            <a:avLst/>
          </a:prstGeom>
          <a:noFill/>
          <a:ln>
            <a:noFill/>
          </a:ln>
        </p:spPr>
      </p:pic>
      <p:pic>
        <p:nvPicPr>
          <p:cNvPr id="426" name="Google Shape;426;p79"/>
          <p:cNvPicPr preferRelativeResize="0"/>
          <p:nvPr/>
        </p:nvPicPr>
        <p:blipFill>
          <a:blip r:embed="rId3">
            <a:alphaModFix/>
          </a:blip>
          <a:stretch>
            <a:fillRect/>
          </a:stretch>
        </p:blipFill>
        <p:spPr>
          <a:xfrm>
            <a:off x="5890274" y="4453309"/>
            <a:ext cx="124275" cy="111150"/>
          </a:xfrm>
          <a:prstGeom prst="rect">
            <a:avLst/>
          </a:prstGeom>
          <a:noFill/>
          <a:ln>
            <a:noFill/>
          </a:ln>
        </p:spPr>
      </p:pic>
      <p:pic>
        <p:nvPicPr>
          <p:cNvPr id="427" name="Google Shape;427;p79"/>
          <p:cNvPicPr preferRelativeResize="0"/>
          <p:nvPr/>
        </p:nvPicPr>
        <p:blipFill>
          <a:blip r:embed="rId3">
            <a:alphaModFix/>
          </a:blip>
          <a:stretch>
            <a:fillRect/>
          </a:stretch>
        </p:blipFill>
        <p:spPr>
          <a:xfrm>
            <a:off x="4196687" y="4427159"/>
            <a:ext cx="124275" cy="111150"/>
          </a:xfrm>
          <a:prstGeom prst="rect">
            <a:avLst/>
          </a:prstGeom>
          <a:noFill/>
          <a:ln>
            <a:noFill/>
          </a:ln>
        </p:spPr>
      </p:pic>
      <p:pic>
        <p:nvPicPr>
          <p:cNvPr id="428" name="Google Shape;428;p79"/>
          <p:cNvPicPr preferRelativeResize="0"/>
          <p:nvPr/>
        </p:nvPicPr>
        <p:blipFill>
          <a:blip r:embed="rId3">
            <a:alphaModFix/>
          </a:blip>
          <a:stretch>
            <a:fillRect/>
          </a:stretch>
        </p:blipFill>
        <p:spPr>
          <a:xfrm>
            <a:off x="5890284" y="2785039"/>
            <a:ext cx="124275" cy="111150"/>
          </a:xfrm>
          <a:prstGeom prst="rect">
            <a:avLst/>
          </a:prstGeom>
          <a:noFill/>
          <a:ln>
            <a:noFill/>
          </a:ln>
        </p:spPr>
      </p:pic>
      <p:pic>
        <p:nvPicPr>
          <p:cNvPr id="429" name="Google Shape;429;p79"/>
          <p:cNvPicPr preferRelativeResize="0"/>
          <p:nvPr/>
        </p:nvPicPr>
        <p:blipFill>
          <a:blip r:embed="rId3">
            <a:alphaModFix/>
          </a:blip>
          <a:stretch>
            <a:fillRect/>
          </a:stretch>
        </p:blipFill>
        <p:spPr>
          <a:xfrm>
            <a:off x="5878484" y="3480039"/>
            <a:ext cx="124275" cy="111150"/>
          </a:xfrm>
          <a:prstGeom prst="rect">
            <a:avLst/>
          </a:prstGeom>
          <a:noFill/>
          <a:ln>
            <a:noFill/>
          </a:ln>
        </p:spPr>
      </p:pic>
      <p:pic>
        <p:nvPicPr>
          <p:cNvPr id="430" name="Google Shape;430;p79"/>
          <p:cNvPicPr preferRelativeResize="0"/>
          <p:nvPr/>
        </p:nvPicPr>
        <p:blipFill>
          <a:blip r:embed="rId3">
            <a:alphaModFix/>
          </a:blip>
          <a:stretch>
            <a:fillRect/>
          </a:stretch>
        </p:blipFill>
        <p:spPr>
          <a:xfrm>
            <a:off x="7568071" y="3808996"/>
            <a:ext cx="124275" cy="111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80"/>
          <p:cNvSpPr/>
          <p:nvPr/>
        </p:nvSpPr>
        <p:spPr>
          <a:xfrm>
            <a:off x="186600" y="149700"/>
            <a:ext cx="8770800" cy="4844100"/>
          </a:xfrm>
          <a:prstGeom prst="rect">
            <a:avLst/>
          </a:prstGeom>
          <a:gradFill>
            <a:gsLst>
              <a:gs pos="0">
                <a:srgbClr val="2D318C"/>
              </a:gs>
              <a:gs pos="100000">
                <a:srgbClr val="2F7BBF"/>
              </a:gs>
            </a:gsLst>
            <a:lin ang="18900732" scaled="0"/>
          </a:gradFill>
          <a:ln>
            <a:noFill/>
          </a:ln>
          <a:effectLst>
            <a:outerShdw blurRad="400050" dist="19050" dir="5400000" algn="bl" rotWithShape="0">
              <a:srgbClr val="8176B5">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0"/>
          <p:cNvSpPr/>
          <p:nvPr/>
        </p:nvSpPr>
        <p:spPr>
          <a:xfrm>
            <a:off x="526646" y="460150"/>
            <a:ext cx="8090700" cy="4226100"/>
          </a:xfrm>
          <a:prstGeom prst="rect">
            <a:avLst/>
          </a:prstGeom>
          <a:solidFill>
            <a:srgbClr val="FFFFFF"/>
          </a:solidFill>
          <a:ln w="38100" cap="flat" cmpd="sng">
            <a:solidFill>
              <a:srgbClr val="FFFFFF"/>
            </a:solidFill>
            <a:prstDash val="solid"/>
            <a:round/>
            <a:headEnd type="none" w="sm" len="sm"/>
            <a:tailEnd type="none" w="sm" len="sm"/>
          </a:ln>
          <a:effectLst>
            <a:outerShdw blurRad="171450" dist="19050" dir="5400000" algn="bl" rotWithShape="0">
              <a:srgbClr val="8176B5">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rgbClr val="58595B"/>
              </a:solidFill>
            </a:endParaRPr>
          </a:p>
        </p:txBody>
      </p:sp>
      <p:sp>
        <p:nvSpPr>
          <p:cNvPr id="437" name="Google Shape;437;p80"/>
          <p:cNvSpPr txBox="1">
            <a:spLocks noGrp="1"/>
          </p:cNvSpPr>
          <p:nvPr>
            <p:ph type="title"/>
          </p:nvPr>
        </p:nvSpPr>
        <p:spPr>
          <a:xfrm>
            <a:off x="832000" y="542100"/>
            <a:ext cx="2511600" cy="682500"/>
          </a:xfrm>
          <a:prstGeom prst="rect">
            <a:avLst/>
          </a:prstGeom>
        </p:spPr>
        <p:txBody>
          <a:bodyPr spcFirstLastPara="1" wrap="square" lIns="91425" tIns="91425" rIns="91425" bIns="91425" anchor="ctr" anchorCtr="0">
            <a:noAutofit/>
          </a:bodyPr>
          <a:lstStyle/>
          <a:p>
            <a:pPr marL="0" marR="0" lvl="0" indent="0" algn="l" rtl="0">
              <a:lnSpc>
                <a:spcPct val="120000"/>
              </a:lnSpc>
              <a:spcBef>
                <a:spcPts val="0"/>
              </a:spcBef>
              <a:spcAft>
                <a:spcPts val="0"/>
              </a:spcAft>
              <a:buNone/>
            </a:pPr>
            <a:r>
              <a:rPr lang="en">
                <a:solidFill>
                  <a:srgbClr val="2D318C"/>
                </a:solidFill>
                <a:latin typeface="Open Sans"/>
                <a:ea typeface="Open Sans"/>
                <a:cs typeface="Open Sans"/>
                <a:sym typeface="Open Sans"/>
              </a:rPr>
              <a:t>Summary</a:t>
            </a:r>
            <a:endParaRPr>
              <a:solidFill>
                <a:srgbClr val="2D318C"/>
              </a:solidFill>
              <a:latin typeface="Open Sans"/>
              <a:ea typeface="Open Sans"/>
              <a:cs typeface="Open Sans"/>
              <a:sym typeface="Open Sans"/>
            </a:endParaRPr>
          </a:p>
        </p:txBody>
      </p:sp>
      <p:sp>
        <p:nvSpPr>
          <p:cNvPr id="438" name="Google Shape;438;p80"/>
          <p:cNvSpPr/>
          <p:nvPr/>
        </p:nvSpPr>
        <p:spPr>
          <a:xfrm>
            <a:off x="1294750" y="1280401"/>
            <a:ext cx="1055700" cy="1028400"/>
          </a:xfrm>
          <a:prstGeom prst="ellipse">
            <a:avLst/>
          </a:prstGeom>
          <a:gradFill>
            <a:gsLst>
              <a:gs pos="0">
                <a:srgbClr val="2D318C"/>
              </a:gs>
              <a:gs pos="100000">
                <a:srgbClr val="2F7BBF"/>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0"/>
          <p:cNvSpPr txBox="1"/>
          <p:nvPr/>
        </p:nvSpPr>
        <p:spPr>
          <a:xfrm>
            <a:off x="608950" y="2275525"/>
            <a:ext cx="2449200" cy="2313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404041"/>
                </a:solidFill>
                <a:latin typeface="Open Sans"/>
                <a:ea typeface="Open Sans"/>
                <a:cs typeface="Open Sans"/>
                <a:sym typeface="Open Sans"/>
              </a:rPr>
              <a:t>Faster</a:t>
            </a:r>
            <a:r>
              <a:rPr lang="en" sz="1800">
                <a:solidFill>
                  <a:srgbClr val="404041"/>
                </a:solidFill>
                <a:latin typeface="Open Sans"/>
                <a:ea typeface="Open Sans"/>
                <a:cs typeface="Open Sans"/>
                <a:sym typeface="Open Sans"/>
              </a:rPr>
              <a:t> </a:t>
            </a:r>
            <a:endParaRPr sz="1800">
              <a:solidFill>
                <a:srgbClr val="404041"/>
              </a:solidFill>
              <a:latin typeface="Open Sans"/>
              <a:ea typeface="Open Sans"/>
              <a:cs typeface="Open Sans"/>
              <a:sym typeface="Open Sans"/>
            </a:endParaRPr>
          </a:p>
          <a:p>
            <a:pPr marL="0" lvl="0" indent="0" algn="ctr" rtl="0">
              <a:lnSpc>
                <a:spcPct val="115000"/>
              </a:lnSpc>
              <a:spcBef>
                <a:spcPts val="0"/>
              </a:spcBef>
              <a:spcAft>
                <a:spcPts val="0"/>
              </a:spcAft>
              <a:buNone/>
            </a:pPr>
            <a:endParaRPr sz="1800">
              <a:solidFill>
                <a:srgbClr val="40404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200">
                <a:solidFill>
                  <a:srgbClr val="404041"/>
                </a:solidFill>
                <a:latin typeface="Open Sans"/>
                <a:ea typeface="Open Sans"/>
                <a:cs typeface="Open Sans"/>
                <a:sym typeface="Open Sans"/>
              </a:rPr>
              <a:t>We are building on our expertise improving performance and delivery from data centers in 200 cities around the world. Internal sites perform better and Internet connections move faster.</a:t>
            </a:r>
            <a:endParaRPr sz="1200">
              <a:solidFill>
                <a:srgbClr val="404041"/>
              </a:solidFill>
              <a:latin typeface="Open Sans"/>
              <a:ea typeface="Open Sans"/>
              <a:cs typeface="Open Sans"/>
              <a:sym typeface="Open Sans"/>
            </a:endParaRPr>
          </a:p>
        </p:txBody>
      </p:sp>
      <p:sp>
        <p:nvSpPr>
          <p:cNvPr id="440" name="Google Shape;440;p80"/>
          <p:cNvSpPr txBox="1"/>
          <p:nvPr/>
        </p:nvSpPr>
        <p:spPr>
          <a:xfrm>
            <a:off x="3229450" y="2275525"/>
            <a:ext cx="2607600" cy="179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404041"/>
                </a:solidFill>
                <a:latin typeface="Open Sans"/>
                <a:ea typeface="Open Sans"/>
                <a:cs typeface="Open Sans"/>
                <a:sym typeface="Open Sans"/>
              </a:rPr>
              <a:t>Cost-effective</a:t>
            </a:r>
            <a:r>
              <a:rPr lang="en" sz="1800">
                <a:solidFill>
                  <a:srgbClr val="404041"/>
                </a:solidFill>
                <a:latin typeface="Open Sans"/>
                <a:ea typeface="Open Sans"/>
                <a:cs typeface="Open Sans"/>
                <a:sym typeface="Open Sans"/>
              </a:rPr>
              <a:t> </a:t>
            </a:r>
            <a:endParaRPr sz="1800">
              <a:solidFill>
                <a:srgbClr val="404041"/>
              </a:solidFill>
              <a:latin typeface="Open Sans"/>
              <a:ea typeface="Open Sans"/>
              <a:cs typeface="Open Sans"/>
              <a:sym typeface="Open Sans"/>
            </a:endParaRPr>
          </a:p>
          <a:p>
            <a:pPr marL="0" lvl="0" indent="0" algn="ctr" rtl="0">
              <a:lnSpc>
                <a:spcPct val="115000"/>
              </a:lnSpc>
              <a:spcBef>
                <a:spcPts val="0"/>
              </a:spcBef>
              <a:spcAft>
                <a:spcPts val="0"/>
              </a:spcAft>
              <a:buNone/>
            </a:pPr>
            <a:endParaRPr sz="1800">
              <a:solidFill>
                <a:srgbClr val="40404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200">
                <a:solidFill>
                  <a:srgbClr val="404041"/>
                </a:solidFill>
                <a:latin typeface="Open Sans"/>
                <a:ea typeface="Open Sans"/>
                <a:cs typeface="Open Sans"/>
                <a:sym typeface="Open Sans"/>
              </a:rPr>
              <a:t>Cloudflare for Teams leverages Cloudflare’s history of reducing bandwidth costs to deliver a cost-effective solution to businesses of any size.</a:t>
            </a:r>
            <a:endParaRPr sz="1200">
              <a:solidFill>
                <a:srgbClr val="404041"/>
              </a:solidFill>
              <a:latin typeface="Open Sans"/>
              <a:ea typeface="Open Sans"/>
              <a:cs typeface="Open Sans"/>
              <a:sym typeface="Open Sans"/>
            </a:endParaRPr>
          </a:p>
        </p:txBody>
      </p:sp>
      <p:sp>
        <p:nvSpPr>
          <p:cNvPr id="441" name="Google Shape;441;p80"/>
          <p:cNvSpPr txBox="1"/>
          <p:nvPr/>
        </p:nvSpPr>
        <p:spPr>
          <a:xfrm>
            <a:off x="5837175" y="2275525"/>
            <a:ext cx="2449200" cy="136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404041"/>
                </a:solidFill>
                <a:latin typeface="Open Sans"/>
                <a:ea typeface="Open Sans"/>
                <a:cs typeface="Open Sans"/>
                <a:sym typeface="Open Sans"/>
              </a:rPr>
              <a:t>Smarter</a:t>
            </a:r>
            <a:endParaRPr sz="1800" b="1">
              <a:solidFill>
                <a:srgbClr val="40404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800">
                <a:solidFill>
                  <a:srgbClr val="404041"/>
                </a:solidFill>
                <a:latin typeface="Open Sans"/>
                <a:ea typeface="Open Sans"/>
                <a:cs typeface="Open Sans"/>
                <a:sym typeface="Open Sans"/>
              </a:rPr>
              <a:t> </a:t>
            </a:r>
            <a:endParaRPr sz="1800">
              <a:solidFill>
                <a:srgbClr val="40404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200">
                <a:solidFill>
                  <a:srgbClr val="404041"/>
                </a:solidFill>
                <a:latin typeface="Open Sans"/>
                <a:ea typeface="Open Sans"/>
                <a:cs typeface="Open Sans"/>
                <a:sym typeface="Open Sans"/>
              </a:rPr>
              <a:t>Applies the threat intelligence we collect from securing 20M internet properties and blocking 72B cyber threats per day across 11M HTTP requests per day on average.</a:t>
            </a:r>
            <a:endParaRPr sz="1200"/>
          </a:p>
        </p:txBody>
      </p:sp>
      <p:sp>
        <p:nvSpPr>
          <p:cNvPr id="442" name="Google Shape;442;p80"/>
          <p:cNvSpPr/>
          <p:nvPr/>
        </p:nvSpPr>
        <p:spPr>
          <a:xfrm>
            <a:off x="3975433" y="1280401"/>
            <a:ext cx="1055700" cy="1028400"/>
          </a:xfrm>
          <a:prstGeom prst="ellipse">
            <a:avLst/>
          </a:prstGeom>
          <a:gradFill>
            <a:gsLst>
              <a:gs pos="0">
                <a:srgbClr val="2D318C"/>
              </a:gs>
              <a:gs pos="100000">
                <a:srgbClr val="2F7BBF"/>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0"/>
          <p:cNvSpPr/>
          <p:nvPr/>
        </p:nvSpPr>
        <p:spPr>
          <a:xfrm>
            <a:off x="6579917" y="1280401"/>
            <a:ext cx="1055700" cy="1028400"/>
          </a:xfrm>
          <a:prstGeom prst="ellipse">
            <a:avLst/>
          </a:prstGeom>
          <a:gradFill>
            <a:gsLst>
              <a:gs pos="0">
                <a:srgbClr val="2D318C"/>
              </a:gs>
              <a:gs pos="100000">
                <a:srgbClr val="2F7BBF"/>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4" name="Google Shape;444;p80"/>
          <p:cNvPicPr preferRelativeResize="0"/>
          <p:nvPr/>
        </p:nvPicPr>
        <p:blipFill>
          <a:blip r:embed="rId3">
            <a:alphaModFix/>
          </a:blip>
          <a:stretch>
            <a:fillRect/>
          </a:stretch>
        </p:blipFill>
        <p:spPr>
          <a:xfrm>
            <a:off x="1429425" y="1389725"/>
            <a:ext cx="786350" cy="786350"/>
          </a:xfrm>
          <a:prstGeom prst="rect">
            <a:avLst/>
          </a:prstGeom>
          <a:noFill/>
          <a:ln>
            <a:noFill/>
          </a:ln>
        </p:spPr>
      </p:pic>
      <p:pic>
        <p:nvPicPr>
          <p:cNvPr id="445" name="Google Shape;445;p80"/>
          <p:cNvPicPr preferRelativeResize="0"/>
          <p:nvPr/>
        </p:nvPicPr>
        <p:blipFill>
          <a:blip r:embed="rId4">
            <a:alphaModFix/>
          </a:blip>
          <a:stretch>
            <a:fillRect/>
          </a:stretch>
        </p:blipFill>
        <p:spPr>
          <a:xfrm>
            <a:off x="4110105" y="1401417"/>
            <a:ext cx="786362" cy="786362"/>
          </a:xfrm>
          <a:prstGeom prst="rect">
            <a:avLst/>
          </a:prstGeom>
          <a:noFill/>
          <a:ln>
            <a:noFill/>
          </a:ln>
        </p:spPr>
      </p:pic>
      <p:pic>
        <p:nvPicPr>
          <p:cNvPr id="446" name="Google Shape;446;p80"/>
          <p:cNvPicPr preferRelativeResize="0"/>
          <p:nvPr/>
        </p:nvPicPr>
        <p:blipFill>
          <a:blip r:embed="rId5">
            <a:alphaModFix/>
          </a:blip>
          <a:stretch>
            <a:fillRect/>
          </a:stretch>
        </p:blipFill>
        <p:spPr>
          <a:xfrm>
            <a:off x="6714574" y="1401422"/>
            <a:ext cx="786350" cy="786350"/>
          </a:xfrm>
          <a:prstGeom prst="rect">
            <a:avLst/>
          </a:prstGeom>
          <a:noFill/>
          <a:ln>
            <a:noFill/>
          </a:ln>
        </p:spPr>
      </p:pic>
      <p:cxnSp>
        <p:nvCxnSpPr>
          <p:cNvPr id="447" name="Google Shape;447;p80"/>
          <p:cNvCxnSpPr/>
          <p:nvPr/>
        </p:nvCxnSpPr>
        <p:spPr>
          <a:xfrm>
            <a:off x="1142355" y="2772525"/>
            <a:ext cx="1483800" cy="0"/>
          </a:xfrm>
          <a:prstGeom prst="straightConnector1">
            <a:avLst/>
          </a:prstGeom>
          <a:noFill/>
          <a:ln w="28575" cap="flat" cmpd="sng">
            <a:solidFill>
              <a:srgbClr val="2D318C"/>
            </a:solidFill>
            <a:prstDash val="solid"/>
            <a:round/>
            <a:headEnd type="none" w="med" len="med"/>
            <a:tailEnd type="none" w="med" len="med"/>
          </a:ln>
        </p:spPr>
      </p:cxnSp>
      <p:cxnSp>
        <p:nvCxnSpPr>
          <p:cNvPr id="448" name="Google Shape;448;p80"/>
          <p:cNvCxnSpPr/>
          <p:nvPr/>
        </p:nvCxnSpPr>
        <p:spPr>
          <a:xfrm>
            <a:off x="3762443" y="2772525"/>
            <a:ext cx="1483800" cy="0"/>
          </a:xfrm>
          <a:prstGeom prst="straightConnector1">
            <a:avLst/>
          </a:prstGeom>
          <a:noFill/>
          <a:ln w="28575" cap="flat" cmpd="sng">
            <a:solidFill>
              <a:srgbClr val="2D318C"/>
            </a:solidFill>
            <a:prstDash val="solid"/>
            <a:round/>
            <a:headEnd type="none" w="med" len="med"/>
            <a:tailEnd type="none" w="med" len="med"/>
          </a:ln>
        </p:spPr>
      </p:cxnSp>
      <p:cxnSp>
        <p:nvCxnSpPr>
          <p:cNvPr id="449" name="Google Shape;449;p80"/>
          <p:cNvCxnSpPr/>
          <p:nvPr/>
        </p:nvCxnSpPr>
        <p:spPr>
          <a:xfrm>
            <a:off x="6382530" y="2772525"/>
            <a:ext cx="1483800" cy="0"/>
          </a:xfrm>
          <a:prstGeom prst="straightConnector1">
            <a:avLst/>
          </a:prstGeom>
          <a:noFill/>
          <a:ln w="28575" cap="flat" cmpd="sng">
            <a:solidFill>
              <a:srgbClr val="2D318C"/>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67"/>
          <p:cNvPicPr preferRelativeResize="0"/>
          <p:nvPr/>
        </p:nvPicPr>
        <p:blipFill>
          <a:blip r:embed="rId3">
            <a:alphaModFix/>
          </a:blip>
          <a:stretch>
            <a:fillRect/>
          </a:stretch>
        </p:blipFill>
        <p:spPr>
          <a:xfrm>
            <a:off x="0" y="2041942"/>
            <a:ext cx="9143999" cy="846516"/>
          </a:xfrm>
          <a:prstGeom prst="rect">
            <a:avLst/>
          </a:prstGeom>
          <a:noFill/>
          <a:ln>
            <a:noFill/>
          </a:ln>
        </p:spPr>
      </p:pic>
      <p:sp>
        <p:nvSpPr>
          <p:cNvPr id="275" name="Google Shape;275;p67"/>
          <p:cNvSpPr txBox="1">
            <a:spLocks noGrp="1"/>
          </p:cNvSpPr>
          <p:nvPr>
            <p:ph type="title"/>
          </p:nvPr>
        </p:nvSpPr>
        <p:spPr>
          <a:xfrm>
            <a:off x="457200" y="205978"/>
            <a:ext cx="8229600" cy="857400"/>
          </a:xfrm>
          <a:prstGeom prst="rect">
            <a:avLst/>
          </a:prstGeom>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r>
              <a:rPr lang="en" sz="3000">
                <a:solidFill>
                  <a:srgbClr val="2D318C"/>
                </a:solidFill>
                <a:latin typeface="Open Sans"/>
                <a:ea typeface="Open Sans"/>
                <a:cs typeface="Open Sans"/>
                <a:sym typeface="Open Sans"/>
              </a:rPr>
              <a:t>Team security did not scale with the Internet</a:t>
            </a:r>
            <a:endParaRPr sz="3000">
              <a:solidFill>
                <a:srgbClr val="2D318C"/>
              </a:solidFill>
              <a:latin typeface="Open Sans"/>
              <a:ea typeface="Open Sans"/>
              <a:cs typeface="Open Sans"/>
              <a:sym typeface="Open Sans"/>
            </a:endParaRPr>
          </a:p>
        </p:txBody>
      </p:sp>
      <p:sp>
        <p:nvSpPr>
          <p:cNvPr id="276" name="Google Shape;276;p67"/>
          <p:cNvSpPr txBox="1"/>
          <p:nvPr/>
        </p:nvSpPr>
        <p:spPr>
          <a:xfrm>
            <a:off x="172688" y="3420900"/>
            <a:ext cx="2745900" cy="122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424242"/>
                </a:solidFill>
                <a:latin typeface="Open Sans"/>
                <a:ea typeface="Open Sans"/>
                <a:cs typeface="Open Sans"/>
                <a:sym typeface="Open Sans"/>
              </a:rPr>
              <a:t>Secure team member access to internally managed applications</a:t>
            </a:r>
            <a:endParaRPr sz="1200" b="1">
              <a:solidFill>
                <a:srgbClr val="424242"/>
              </a:solidFill>
              <a:latin typeface="Open Sans"/>
              <a:ea typeface="Open Sans"/>
              <a:cs typeface="Open Sans"/>
              <a:sym typeface="Open Sans"/>
            </a:endParaRPr>
          </a:p>
          <a:p>
            <a:pPr marL="0" lvl="0" indent="0" algn="l" rtl="0">
              <a:lnSpc>
                <a:spcPct val="115000"/>
              </a:lnSpc>
              <a:spcBef>
                <a:spcPts val="0"/>
              </a:spcBef>
              <a:spcAft>
                <a:spcPts val="0"/>
              </a:spcAft>
              <a:buNone/>
            </a:pPr>
            <a:endParaRPr sz="1200" b="1">
              <a:solidFill>
                <a:srgbClr val="424242"/>
              </a:solidFill>
              <a:latin typeface="Open Sans"/>
              <a:ea typeface="Open Sans"/>
              <a:cs typeface="Open Sans"/>
              <a:sym typeface="Open Sans"/>
            </a:endParaRPr>
          </a:p>
        </p:txBody>
      </p:sp>
      <p:sp>
        <p:nvSpPr>
          <p:cNvPr id="277" name="Google Shape;277;p67"/>
          <p:cNvSpPr txBox="1">
            <a:spLocks noGrp="1"/>
          </p:cNvSpPr>
          <p:nvPr>
            <p:ph type="body" idx="1"/>
          </p:nvPr>
        </p:nvSpPr>
        <p:spPr>
          <a:xfrm>
            <a:off x="457200" y="911550"/>
            <a:ext cx="7802400" cy="459900"/>
          </a:xfrm>
          <a:prstGeom prst="rect">
            <a:avLst/>
          </a:prstGeom>
        </p:spPr>
        <p:txBody>
          <a:bodyPr spcFirstLastPara="1" wrap="square" lIns="68575" tIns="68575" rIns="68575" bIns="68575" anchor="ctr" anchorCtr="0">
            <a:noAutofit/>
          </a:bodyPr>
          <a:lstStyle/>
          <a:p>
            <a:pPr marL="139700" lvl="0" indent="-76200" algn="l" rtl="0">
              <a:lnSpc>
                <a:spcPct val="115000"/>
              </a:lnSpc>
              <a:spcBef>
                <a:spcPts val="0"/>
              </a:spcBef>
              <a:spcAft>
                <a:spcPts val="0"/>
              </a:spcAft>
              <a:buNone/>
            </a:pPr>
            <a:r>
              <a:rPr lang="en" sz="1400" b="1"/>
              <a:t>Rapid change has left organizations with three problems they have to solve:</a:t>
            </a:r>
            <a:endParaRPr sz="1400"/>
          </a:p>
        </p:txBody>
      </p:sp>
      <p:sp>
        <p:nvSpPr>
          <p:cNvPr id="278" name="Google Shape;278;p67"/>
          <p:cNvSpPr txBox="1"/>
          <p:nvPr/>
        </p:nvSpPr>
        <p:spPr>
          <a:xfrm>
            <a:off x="3199038" y="3420900"/>
            <a:ext cx="2745900" cy="122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424242"/>
                </a:solidFill>
                <a:latin typeface="Open Sans"/>
                <a:ea typeface="Open Sans"/>
                <a:cs typeface="Open Sans"/>
                <a:sym typeface="Open Sans"/>
              </a:rPr>
              <a:t>Secure team members on the public Internet</a:t>
            </a:r>
            <a:endParaRPr sz="1200" b="1">
              <a:solidFill>
                <a:srgbClr val="424242"/>
              </a:solidFill>
              <a:latin typeface="Open Sans"/>
              <a:ea typeface="Open Sans"/>
              <a:cs typeface="Open Sans"/>
              <a:sym typeface="Open Sans"/>
            </a:endParaRPr>
          </a:p>
        </p:txBody>
      </p:sp>
      <p:sp>
        <p:nvSpPr>
          <p:cNvPr id="279" name="Google Shape;279;p67"/>
          <p:cNvSpPr txBox="1"/>
          <p:nvPr/>
        </p:nvSpPr>
        <p:spPr>
          <a:xfrm>
            <a:off x="6225388" y="3420900"/>
            <a:ext cx="2745900" cy="122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424242"/>
                </a:solidFill>
                <a:latin typeface="Open Sans"/>
                <a:ea typeface="Open Sans"/>
                <a:cs typeface="Open Sans"/>
                <a:sym typeface="Open Sans"/>
              </a:rPr>
              <a:t>Secure the data that lives in both environments</a:t>
            </a:r>
            <a:endParaRPr sz="1200" b="1">
              <a:solidFill>
                <a:srgbClr val="424242"/>
              </a:solidFill>
              <a:latin typeface="Open Sans"/>
              <a:ea typeface="Open Sans"/>
              <a:cs typeface="Open Sans"/>
              <a:sym typeface="Open Sans"/>
            </a:endParaRPr>
          </a:p>
        </p:txBody>
      </p:sp>
      <p:cxnSp>
        <p:nvCxnSpPr>
          <p:cNvPr id="280" name="Google Shape;280;p67"/>
          <p:cNvCxnSpPr/>
          <p:nvPr/>
        </p:nvCxnSpPr>
        <p:spPr>
          <a:xfrm>
            <a:off x="3093350" y="3185248"/>
            <a:ext cx="0" cy="10110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67"/>
          <p:cNvCxnSpPr/>
          <p:nvPr/>
        </p:nvCxnSpPr>
        <p:spPr>
          <a:xfrm>
            <a:off x="6050650" y="3185248"/>
            <a:ext cx="0" cy="1011000"/>
          </a:xfrm>
          <a:prstGeom prst="straightConnector1">
            <a:avLst/>
          </a:prstGeom>
          <a:noFill/>
          <a:ln w="9525" cap="flat" cmpd="sng">
            <a:solidFill>
              <a:schemeClr val="dk2"/>
            </a:solidFill>
            <a:prstDash val="solid"/>
            <a:round/>
            <a:headEnd type="none" w="med" len="med"/>
            <a:tailEnd type="none" w="med" len="med"/>
          </a:ln>
        </p:spPr>
      </p:cxnSp>
      <p:pic>
        <p:nvPicPr>
          <p:cNvPr id="282" name="Google Shape;282;p67"/>
          <p:cNvPicPr preferRelativeResize="0"/>
          <p:nvPr/>
        </p:nvPicPr>
        <p:blipFill>
          <a:blip r:embed="rId4">
            <a:alphaModFix/>
          </a:blip>
          <a:stretch>
            <a:fillRect/>
          </a:stretch>
        </p:blipFill>
        <p:spPr>
          <a:xfrm>
            <a:off x="3959136" y="1851700"/>
            <a:ext cx="1224455" cy="1227001"/>
          </a:xfrm>
          <a:prstGeom prst="rect">
            <a:avLst/>
          </a:prstGeom>
          <a:noFill/>
          <a:ln>
            <a:noFill/>
          </a:ln>
        </p:spPr>
      </p:pic>
      <p:pic>
        <p:nvPicPr>
          <p:cNvPr id="283" name="Google Shape;283;p67"/>
          <p:cNvPicPr preferRelativeResize="0"/>
          <p:nvPr/>
        </p:nvPicPr>
        <p:blipFill>
          <a:blip r:embed="rId5">
            <a:alphaModFix/>
          </a:blip>
          <a:stretch>
            <a:fillRect/>
          </a:stretch>
        </p:blipFill>
        <p:spPr>
          <a:xfrm>
            <a:off x="6984849" y="1851700"/>
            <a:ext cx="1227000" cy="1227000"/>
          </a:xfrm>
          <a:prstGeom prst="rect">
            <a:avLst/>
          </a:prstGeom>
          <a:noFill/>
          <a:ln>
            <a:noFill/>
          </a:ln>
        </p:spPr>
      </p:pic>
      <p:pic>
        <p:nvPicPr>
          <p:cNvPr id="284" name="Google Shape;284;p67"/>
          <p:cNvPicPr preferRelativeResize="0"/>
          <p:nvPr/>
        </p:nvPicPr>
        <p:blipFill>
          <a:blip r:embed="rId6">
            <a:alphaModFix/>
          </a:blip>
          <a:stretch>
            <a:fillRect/>
          </a:stretch>
        </p:blipFill>
        <p:spPr>
          <a:xfrm>
            <a:off x="933427" y="1851700"/>
            <a:ext cx="1224450" cy="12219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68"/>
          <p:cNvSpPr/>
          <p:nvPr/>
        </p:nvSpPr>
        <p:spPr>
          <a:xfrm>
            <a:off x="313100" y="512150"/>
            <a:ext cx="8428200" cy="3993600"/>
          </a:xfrm>
          <a:prstGeom prst="rect">
            <a:avLst/>
          </a:prstGeom>
          <a:gradFill>
            <a:gsLst>
              <a:gs pos="0">
                <a:srgbClr val="2D318C"/>
              </a:gs>
              <a:gs pos="100000">
                <a:srgbClr val="2F7BBF"/>
              </a:gs>
            </a:gsLst>
            <a:lin ang="18900732" scaled="0"/>
          </a:gradFill>
          <a:ln>
            <a:noFill/>
          </a:ln>
          <a:effectLst>
            <a:outerShdw blurRad="400050" dist="19050" dir="5400000" algn="bl" rotWithShape="0">
              <a:srgbClr val="8176B5">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8"/>
          <p:cNvSpPr/>
          <p:nvPr/>
        </p:nvSpPr>
        <p:spPr>
          <a:xfrm>
            <a:off x="634550" y="825250"/>
            <a:ext cx="7774500" cy="3335400"/>
          </a:xfrm>
          <a:prstGeom prst="rect">
            <a:avLst/>
          </a:prstGeom>
          <a:solidFill>
            <a:srgbClr val="FFFFFF"/>
          </a:solidFill>
          <a:ln w="38100" cap="flat" cmpd="sng">
            <a:solidFill>
              <a:srgbClr val="FFFFFF"/>
            </a:solidFill>
            <a:prstDash val="solid"/>
            <a:round/>
            <a:headEnd type="none" w="sm" len="sm"/>
            <a:tailEnd type="none" w="sm" len="sm"/>
          </a:ln>
          <a:effectLst>
            <a:outerShdw blurRad="171450" dist="19050" dir="5400000" algn="bl" rotWithShape="0">
              <a:srgbClr val="8176B5">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rgbClr val="58595B"/>
              </a:solidFill>
            </a:endParaRPr>
          </a:p>
        </p:txBody>
      </p:sp>
      <p:sp>
        <p:nvSpPr>
          <p:cNvPr id="291" name="Google Shape;291;p68"/>
          <p:cNvSpPr txBox="1">
            <a:spLocks noGrp="1"/>
          </p:cNvSpPr>
          <p:nvPr>
            <p:ph type="title" idx="4294967295"/>
          </p:nvPr>
        </p:nvSpPr>
        <p:spPr>
          <a:xfrm>
            <a:off x="331550" y="1104025"/>
            <a:ext cx="8380500" cy="6825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a:t>Cloudflare for Teams</a:t>
            </a:r>
            <a:endParaRPr/>
          </a:p>
        </p:txBody>
      </p:sp>
      <p:sp>
        <p:nvSpPr>
          <p:cNvPr id="292" name="Google Shape;292;p68"/>
          <p:cNvSpPr txBox="1">
            <a:spLocks noGrp="1"/>
          </p:cNvSpPr>
          <p:nvPr>
            <p:ph type="body" idx="4294967295"/>
          </p:nvPr>
        </p:nvSpPr>
        <p:spPr>
          <a:xfrm>
            <a:off x="938675" y="2188850"/>
            <a:ext cx="7114200" cy="2231400"/>
          </a:xfrm>
          <a:prstGeom prst="rect">
            <a:avLst/>
          </a:prstGeom>
        </p:spPr>
        <p:txBody>
          <a:bodyPr spcFirstLastPara="1" wrap="square" lIns="68575" tIns="68575" rIns="68575" bIns="68575" anchor="t" anchorCtr="0">
            <a:noAutofit/>
          </a:bodyPr>
          <a:lstStyle/>
          <a:p>
            <a:pPr marL="0" lvl="0" indent="0" algn="ctr" rtl="0">
              <a:spcBef>
                <a:spcPts val="900"/>
              </a:spcBef>
              <a:spcAft>
                <a:spcPts val="0"/>
              </a:spcAft>
              <a:buNone/>
            </a:pPr>
            <a:r>
              <a:rPr lang="en" sz="2000">
                <a:solidFill>
                  <a:srgbClr val="408BC9"/>
                </a:solidFill>
                <a:latin typeface="Open Sans Light"/>
                <a:ea typeface="Open Sans Light"/>
                <a:cs typeface="Open Sans Light"/>
                <a:sym typeface="Open Sans Light"/>
              </a:rPr>
              <a:t>Protects enterprises, their devices, and their data by securing every connection without compromising user performance.</a:t>
            </a:r>
            <a:endParaRPr sz="2000">
              <a:solidFill>
                <a:srgbClr val="408BC9"/>
              </a:solidFill>
              <a:latin typeface="Open Sans Light"/>
              <a:ea typeface="Open Sans Light"/>
              <a:cs typeface="Open Sans Light"/>
              <a:sym typeface="Open Sans Light"/>
            </a:endParaRPr>
          </a:p>
          <a:p>
            <a:pPr marL="0" lvl="0" indent="0" algn="ctr" rtl="0">
              <a:spcBef>
                <a:spcPts val="900"/>
              </a:spcBef>
              <a:spcAft>
                <a:spcPts val="0"/>
              </a:spcAft>
              <a:buNone/>
            </a:pPr>
            <a:endParaRPr sz="2000">
              <a:solidFill>
                <a:srgbClr val="408BC9"/>
              </a:solidFill>
              <a:latin typeface="Open Sans Light"/>
              <a:ea typeface="Open Sans Light"/>
              <a:cs typeface="Open Sans Light"/>
              <a:sym typeface="Open Sans Light"/>
            </a:endParaRPr>
          </a:p>
        </p:txBody>
      </p:sp>
      <p:cxnSp>
        <p:nvCxnSpPr>
          <p:cNvPr id="293" name="Google Shape;293;p68"/>
          <p:cNvCxnSpPr/>
          <p:nvPr/>
        </p:nvCxnSpPr>
        <p:spPr>
          <a:xfrm>
            <a:off x="1840350" y="1960250"/>
            <a:ext cx="5463300" cy="0"/>
          </a:xfrm>
          <a:prstGeom prst="straightConnector1">
            <a:avLst/>
          </a:prstGeom>
          <a:noFill/>
          <a:ln w="28575" cap="flat" cmpd="sng">
            <a:solidFill>
              <a:srgbClr val="2D318C"/>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9"/>
          <p:cNvSpPr txBox="1">
            <a:spLocks noGrp="1"/>
          </p:cNvSpPr>
          <p:nvPr>
            <p:ph type="title"/>
          </p:nvPr>
        </p:nvSpPr>
        <p:spPr>
          <a:xfrm>
            <a:off x="457200" y="282178"/>
            <a:ext cx="8229600" cy="8574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The </a:t>
            </a:r>
            <a:r>
              <a:rPr lang="en" b="1">
                <a:latin typeface="Open Sans"/>
                <a:ea typeface="Open Sans"/>
                <a:cs typeface="Open Sans"/>
                <a:sym typeface="Open Sans"/>
              </a:rPr>
              <a:t>Teams</a:t>
            </a:r>
            <a:r>
              <a:rPr lang="en"/>
              <a:t> platform builds on advantages unique to Cloudflare</a:t>
            </a:r>
            <a:endParaRPr>
              <a:latin typeface="Open Sans Light"/>
              <a:ea typeface="Open Sans Light"/>
              <a:cs typeface="Open Sans Light"/>
              <a:sym typeface="Open Sans Light"/>
            </a:endParaRPr>
          </a:p>
        </p:txBody>
      </p:sp>
      <p:sp>
        <p:nvSpPr>
          <p:cNvPr id="299" name="Google Shape;299;p69"/>
          <p:cNvSpPr txBox="1"/>
          <p:nvPr/>
        </p:nvSpPr>
        <p:spPr>
          <a:xfrm>
            <a:off x="191913" y="2153452"/>
            <a:ext cx="2686500" cy="79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Industry-leading network and scale</a:t>
            </a:r>
            <a:endParaRPr>
              <a:solidFill>
                <a:schemeClr val="dk2"/>
              </a:solidFill>
              <a:latin typeface="Open Sans"/>
              <a:ea typeface="Open Sans"/>
              <a:cs typeface="Open Sans"/>
              <a:sym typeface="Open Sans"/>
            </a:endParaRPr>
          </a:p>
        </p:txBody>
      </p:sp>
      <p:sp>
        <p:nvSpPr>
          <p:cNvPr id="300" name="Google Shape;300;p69"/>
          <p:cNvSpPr txBox="1"/>
          <p:nvPr/>
        </p:nvSpPr>
        <p:spPr>
          <a:xfrm>
            <a:off x="3209738" y="2153440"/>
            <a:ext cx="2686500" cy="79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Security intelligence from unique data sources</a:t>
            </a:r>
            <a:endParaRPr b="1">
              <a:solidFill>
                <a:schemeClr val="dk2"/>
              </a:solidFill>
              <a:latin typeface="Open Sans"/>
              <a:ea typeface="Open Sans"/>
              <a:cs typeface="Open Sans"/>
              <a:sym typeface="Open Sans"/>
            </a:endParaRPr>
          </a:p>
          <a:p>
            <a:pPr marL="0" lvl="0" indent="0" algn="ctr" rtl="0">
              <a:spcBef>
                <a:spcPts val="0"/>
              </a:spcBef>
              <a:spcAft>
                <a:spcPts val="0"/>
              </a:spcAft>
              <a:buNone/>
            </a:pPr>
            <a:endParaRPr>
              <a:solidFill>
                <a:schemeClr val="dk2"/>
              </a:solidFill>
              <a:latin typeface="Open Sans"/>
              <a:ea typeface="Open Sans"/>
              <a:cs typeface="Open Sans"/>
              <a:sym typeface="Open Sans"/>
            </a:endParaRPr>
          </a:p>
        </p:txBody>
      </p:sp>
      <p:sp>
        <p:nvSpPr>
          <p:cNvPr id="301" name="Google Shape;301;p69"/>
          <p:cNvSpPr txBox="1"/>
          <p:nvPr/>
        </p:nvSpPr>
        <p:spPr>
          <a:xfrm>
            <a:off x="6265588" y="2149848"/>
            <a:ext cx="2686500" cy="79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Faster connections that have been tested at scale</a:t>
            </a:r>
            <a:endParaRPr sz="900">
              <a:solidFill>
                <a:schemeClr val="dk2"/>
              </a:solidFill>
              <a:latin typeface="Open Sans"/>
              <a:ea typeface="Open Sans"/>
              <a:cs typeface="Open Sans"/>
              <a:sym typeface="Open Sans"/>
            </a:endParaRPr>
          </a:p>
        </p:txBody>
      </p:sp>
      <p:cxnSp>
        <p:nvCxnSpPr>
          <p:cNvPr id="302" name="Google Shape;302;p69"/>
          <p:cNvCxnSpPr/>
          <p:nvPr/>
        </p:nvCxnSpPr>
        <p:spPr>
          <a:xfrm>
            <a:off x="3025050" y="2270150"/>
            <a:ext cx="0" cy="2100600"/>
          </a:xfrm>
          <a:prstGeom prst="straightConnector1">
            <a:avLst/>
          </a:prstGeom>
          <a:noFill/>
          <a:ln w="9525" cap="flat" cmpd="sng">
            <a:solidFill>
              <a:srgbClr val="2DA7CB"/>
            </a:solidFill>
            <a:prstDash val="solid"/>
            <a:round/>
            <a:headEnd type="none" w="med" len="med"/>
            <a:tailEnd type="none" w="med" len="med"/>
          </a:ln>
        </p:spPr>
      </p:cxnSp>
      <p:cxnSp>
        <p:nvCxnSpPr>
          <p:cNvPr id="303" name="Google Shape;303;p69"/>
          <p:cNvCxnSpPr/>
          <p:nvPr/>
        </p:nvCxnSpPr>
        <p:spPr>
          <a:xfrm>
            <a:off x="6080913" y="2270150"/>
            <a:ext cx="0" cy="2100600"/>
          </a:xfrm>
          <a:prstGeom prst="straightConnector1">
            <a:avLst/>
          </a:prstGeom>
          <a:noFill/>
          <a:ln w="9525" cap="flat" cmpd="sng">
            <a:solidFill>
              <a:srgbClr val="2DA7CB"/>
            </a:solidFill>
            <a:prstDash val="solid"/>
            <a:round/>
            <a:headEnd type="none" w="med" len="med"/>
            <a:tailEnd type="none" w="med" len="med"/>
          </a:ln>
        </p:spPr>
      </p:cxnSp>
      <p:sp>
        <p:nvSpPr>
          <p:cNvPr id="304" name="Google Shape;304;p69"/>
          <p:cNvSpPr txBox="1">
            <a:spLocks noGrp="1"/>
          </p:cNvSpPr>
          <p:nvPr>
            <p:ph type="sldNum" idx="12"/>
          </p:nvPr>
        </p:nvSpPr>
        <p:spPr>
          <a:xfrm>
            <a:off x="8836025" y="4842275"/>
            <a:ext cx="336600" cy="20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800">
                <a:solidFill>
                  <a:srgbClr val="666666"/>
                </a:solidFill>
                <a:latin typeface="Open Sans"/>
                <a:ea typeface="Open Sans"/>
                <a:cs typeface="Open Sans"/>
                <a:sym typeface="Open Sans"/>
              </a:rPr>
              <a:t>4</a:t>
            </a:fld>
            <a:endParaRPr sz="800">
              <a:solidFill>
                <a:srgbClr val="666666"/>
              </a:solidFill>
              <a:latin typeface="Open Sans"/>
              <a:ea typeface="Open Sans"/>
              <a:cs typeface="Open Sans"/>
              <a:sym typeface="Open Sans"/>
            </a:endParaRPr>
          </a:p>
        </p:txBody>
      </p:sp>
      <p:pic>
        <p:nvPicPr>
          <p:cNvPr id="305" name="Google Shape;305;p69"/>
          <p:cNvPicPr preferRelativeResize="0"/>
          <p:nvPr/>
        </p:nvPicPr>
        <p:blipFill>
          <a:blip r:embed="rId3">
            <a:alphaModFix/>
          </a:blip>
          <a:stretch>
            <a:fillRect/>
          </a:stretch>
        </p:blipFill>
        <p:spPr>
          <a:xfrm>
            <a:off x="1106450" y="1300700"/>
            <a:ext cx="857444" cy="857400"/>
          </a:xfrm>
          <a:prstGeom prst="rect">
            <a:avLst/>
          </a:prstGeom>
          <a:noFill/>
          <a:ln>
            <a:noFill/>
          </a:ln>
        </p:spPr>
      </p:pic>
      <p:pic>
        <p:nvPicPr>
          <p:cNvPr id="306" name="Google Shape;306;p69"/>
          <p:cNvPicPr preferRelativeResize="0"/>
          <p:nvPr/>
        </p:nvPicPr>
        <p:blipFill>
          <a:blip r:embed="rId4">
            <a:alphaModFix/>
          </a:blip>
          <a:stretch>
            <a:fillRect/>
          </a:stretch>
        </p:blipFill>
        <p:spPr>
          <a:xfrm>
            <a:off x="4120025" y="1204088"/>
            <a:ext cx="1050600" cy="1050600"/>
          </a:xfrm>
          <a:prstGeom prst="rect">
            <a:avLst/>
          </a:prstGeom>
          <a:noFill/>
          <a:ln>
            <a:noFill/>
          </a:ln>
        </p:spPr>
      </p:pic>
      <p:pic>
        <p:nvPicPr>
          <p:cNvPr id="307" name="Google Shape;307;p69"/>
          <p:cNvPicPr preferRelativeResize="0"/>
          <p:nvPr/>
        </p:nvPicPr>
        <p:blipFill>
          <a:blip r:embed="rId5">
            <a:alphaModFix/>
          </a:blip>
          <a:stretch>
            <a:fillRect/>
          </a:stretch>
        </p:blipFill>
        <p:spPr>
          <a:xfrm>
            <a:off x="7191426" y="1204106"/>
            <a:ext cx="977175" cy="982994"/>
          </a:xfrm>
          <a:prstGeom prst="rect">
            <a:avLst/>
          </a:prstGeom>
          <a:noFill/>
          <a:ln>
            <a:noFill/>
          </a:ln>
        </p:spPr>
      </p:pic>
      <p:sp>
        <p:nvSpPr>
          <p:cNvPr id="308" name="Google Shape;308;p69"/>
          <p:cNvSpPr txBox="1"/>
          <p:nvPr/>
        </p:nvSpPr>
        <p:spPr>
          <a:xfrm>
            <a:off x="191913" y="2924748"/>
            <a:ext cx="2686500" cy="14460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Data centers within </a:t>
            </a:r>
            <a:r>
              <a:rPr lang="en" sz="1200" b="1">
                <a:solidFill>
                  <a:schemeClr val="dk2"/>
                </a:solidFill>
                <a:latin typeface="Open Sans"/>
                <a:ea typeface="Open Sans"/>
                <a:cs typeface="Open Sans"/>
                <a:sym typeface="Open Sans"/>
              </a:rPr>
              <a:t>100 ms of 99% of Internet users</a:t>
            </a:r>
            <a:endParaRPr sz="1200" b="1">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b="1">
                <a:solidFill>
                  <a:schemeClr val="dk2"/>
                </a:solidFill>
                <a:latin typeface="Open Sans"/>
                <a:ea typeface="Open Sans"/>
                <a:cs typeface="Open Sans"/>
                <a:sym typeface="Open Sans"/>
              </a:rPr>
              <a:t>35 Tbps</a:t>
            </a:r>
            <a:r>
              <a:rPr lang="en" sz="1200">
                <a:solidFill>
                  <a:schemeClr val="dk2"/>
                </a:solidFill>
                <a:latin typeface="Open Sans"/>
                <a:ea typeface="Open Sans"/>
                <a:cs typeface="Open Sans"/>
                <a:sym typeface="Open Sans"/>
              </a:rPr>
              <a:t> of capacity</a:t>
            </a:r>
            <a:endParaRPr sz="1200">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Network presence in </a:t>
            </a:r>
            <a:r>
              <a:rPr lang="en" sz="1200" b="1">
                <a:solidFill>
                  <a:schemeClr val="dk2"/>
                </a:solidFill>
                <a:latin typeface="Open Sans"/>
                <a:ea typeface="Open Sans"/>
                <a:cs typeface="Open Sans"/>
                <a:sym typeface="Open Sans"/>
              </a:rPr>
              <a:t>200+ cities</a:t>
            </a:r>
            <a:r>
              <a:rPr lang="en" sz="1200">
                <a:solidFill>
                  <a:schemeClr val="dk2"/>
                </a:solidFill>
                <a:latin typeface="Open Sans"/>
                <a:ea typeface="Open Sans"/>
                <a:cs typeface="Open Sans"/>
                <a:sym typeface="Open Sans"/>
              </a:rPr>
              <a:t> and 90 countries</a:t>
            </a:r>
            <a:endParaRPr sz="1200">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Close to hubs and branch offices</a:t>
            </a:r>
            <a:endParaRPr sz="1200">
              <a:solidFill>
                <a:schemeClr val="dk2"/>
              </a:solidFill>
              <a:latin typeface="Open Sans"/>
              <a:ea typeface="Open Sans"/>
              <a:cs typeface="Open Sans"/>
              <a:sym typeface="Open Sans"/>
            </a:endParaRPr>
          </a:p>
        </p:txBody>
      </p:sp>
      <p:sp>
        <p:nvSpPr>
          <p:cNvPr id="309" name="Google Shape;309;p69"/>
          <p:cNvSpPr txBox="1"/>
          <p:nvPr/>
        </p:nvSpPr>
        <p:spPr>
          <a:xfrm>
            <a:off x="3209738" y="2924748"/>
            <a:ext cx="2686500" cy="14460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Threat data gathered from securing more than </a:t>
            </a:r>
            <a:r>
              <a:rPr lang="en" sz="1200" b="1">
                <a:solidFill>
                  <a:schemeClr val="dk2"/>
                </a:solidFill>
                <a:latin typeface="Open Sans"/>
                <a:ea typeface="Open Sans"/>
                <a:cs typeface="Open Sans"/>
                <a:sym typeface="Open Sans"/>
              </a:rPr>
              <a:t>25M web properties</a:t>
            </a:r>
            <a:endParaRPr sz="1200" b="1">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Cloudflare currently blocks </a:t>
            </a:r>
            <a:r>
              <a:rPr lang="en" sz="1200" b="1">
                <a:solidFill>
                  <a:schemeClr val="dk2"/>
                </a:solidFill>
                <a:latin typeface="Open Sans"/>
                <a:ea typeface="Open Sans"/>
                <a:cs typeface="Open Sans"/>
                <a:sym typeface="Open Sans"/>
              </a:rPr>
              <a:t>50B cyber threats</a:t>
            </a:r>
            <a:r>
              <a:rPr lang="en" sz="1200">
                <a:solidFill>
                  <a:schemeClr val="dk2"/>
                </a:solidFill>
                <a:latin typeface="Open Sans"/>
                <a:ea typeface="Open Sans"/>
                <a:cs typeface="Open Sans"/>
                <a:sym typeface="Open Sans"/>
              </a:rPr>
              <a:t> per day</a:t>
            </a:r>
            <a:endParaRPr sz="1200">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Intel from </a:t>
            </a:r>
            <a:r>
              <a:rPr lang="en" sz="1200" b="1">
                <a:solidFill>
                  <a:schemeClr val="dk2"/>
                </a:solidFill>
                <a:latin typeface="Open Sans"/>
                <a:ea typeface="Open Sans"/>
                <a:cs typeface="Open Sans"/>
                <a:sym typeface="Open Sans"/>
              </a:rPr>
              <a:t>11M HTTP </a:t>
            </a:r>
            <a:r>
              <a:rPr lang="en" sz="1200">
                <a:solidFill>
                  <a:schemeClr val="dk2"/>
                </a:solidFill>
                <a:latin typeface="Open Sans"/>
                <a:ea typeface="Open Sans"/>
                <a:cs typeface="Open Sans"/>
                <a:sym typeface="Open Sans"/>
              </a:rPr>
              <a:t>requests per day on average</a:t>
            </a:r>
            <a:endParaRPr sz="1200">
              <a:solidFill>
                <a:schemeClr val="dk2"/>
              </a:solidFill>
              <a:latin typeface="Open Sans"/>
              <a:ea typeface="Open Sans"/>
              <a:cs typeface="Open Sans"/>
              <a:sym typeface="Open Sans"/>
            </a:endParaRPr>
          </a:p>
        </p:txBody>
      </p:sp>
      <p:sp>
        <p:nvSpPr>
          <p:cNvPr id="310" name="Google Shape;310;p69"/>
          <p:cNvSpPr txBox="1"/>
          <p:nvPr/>
        </p:nvSpPr>
        <p:spPr>
          <a:xfrm>
            <a:off x="6265588" y="2924749"/>
            <a:ext cx="2686500" cy="16041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1.1.1.1 is the </a:t>
            </a:r>
            <a:r>
              <a:rPr lang="en" sz="1200" b="1">
                <a:solidFill>
                  <a:schemeClr val="dk2"/>
                </a:solidFill>
                <a:latin typeface="Open Sans"/>
                <a:ea typeface="Open Sans"/>
                <a:cs typeface="Open Sans"/>
                <a:sym typeface="Open Sans"/>
              </a:rPr>
              <a:t>world’s fastest DNS resolver</a:t>
            </a:r>
            <a:endParaRPr sz="1200" b="1">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Warp, the basis of our forward proxy, has </a:t>
            </a:r>
            <a:r>
              <a:rPr lang="en" sz="1200" b="1">
                <a:solidFill>
                  <a:schemeClr val="dk2"/>
                </a:solidFill>
                <a:latin typeface="Open Sans"/>
                <a:ea typeface="Open Sans"/>
                <a:cs typeface="Open Sans"/>
                <a:sym typeface="Open Sans"/>
              </a:rPr>
              <a:t>200k reviews and 4.5 rating</a:t>
            </a:r>
            <a:endParaRPr sz="1200" b="1">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Argo Smart routing </a:t>
            </a:r>
            <a:r>
              <a:rPr lang="en" sz="1200" b="1">
                <a:solidFill>
                  <a:schemeClr val="dk2"/>
                </a:solidFill>
                <a:latin typeface="Open Sans"/>
                <a:ea typeface="Open Sans"/>
                <a:cs typeface="Open Sans"/>
                <a:sym typeface="Open Sans"/>
              </a:rPr>
              <a:t>accelerates request on the Internet by 30%</a:t>
            </a:r>
            <a:endParaRPr sz="1200" b="1">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0"/>
          <p:cNvSpPr txBox="1">
            <a:spLocks noGrp="1"/>
          </p:cNvSpPr>
          <p:nvPr>
            <p:ph type="title"/>
          </p:nvPr>
        </p:nvSpPr>
        <p:spPr>
          <a:xfrm>
            <a:off x="457200" y="205978"/>
            <a:ext cx="8229600" cy="8574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Cloudflare for Teams</a:t>
            </a:r>
            <a:endParaRPr/>
          </a:p>
        </p:txBody>
      </p:sp>
      <p:pic>
        <p:nvPicPr>
          <p:cNvPr id="316" name="Google Shape;316;p70"/>
          <p:cNvPicPr preferRelativeResize="0"/>
          <p:nvPr/>
        </p:nvPicPr>
        <p:blipFill>
          <a:blip r:embed="rId3">
            <a:alphaModFix/>
          </a:blip>
          <a:stretch>
            <a:fillRect/>
          </a:stretch>
        </p:blipFill>
        <p:spPr>
          <a:xfrm>
            <a:off x="2220625" y="1529725"/>
            <a:ext cx="936300" cy="781975"/>
          </a:xfrm>
          <a:prstGeom prst="rect">
            <a:avLst/>
          </a:prstGeom>
          <a:noFill/>
          <a:ln>
            <a:noFill/>
          </a:ln>
        </p:spPr>
      </p:pic>
      <p:sp>
        <p:nvSpPr>
          <p:cNvPr id="317" name="Google Shape;317;p70"/>
          <p:cNvSpPr txBox="1"/>
          <p:nvPr/>
        </p:nvSpPr>
        <p:spPr>
          <a:xfrm>
            <a:off x="2196475" y="2311700"/>
            <a:ext cx="984600" cy="40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pen Sans"/>
                <a:ea typeface="Open Sans"/>
                <a:cs typeface="Open Sans"/>
                <a:sym typeface="Open Sans"/>
              </a:rPr>
              <a:t>Access</a:t>
            </a:r>
            <a:endParaRPr sz="1800" b="1">
              <a:latin typeface="Open Sans"/>
              <a:ea typeface="Open Sans"/>
              <a:cs typeface="Open Sans"/>
              <a:sym typeface="Open Sans"/>
            </a:endParaRPr>
          </a:p>
        </p:txBody>
      </p:sp>
      <p:sp>
        <p:nvSpPr>
          <p:cNvPr id="318" name="Google Shape;318;p70"/>
          <p:cNvSpPr txBox="1"/>
          <p:nvPr/>
        </p:nvSpPr>
        <p:spPr>
          <a:xfrm>
            <a:off x="5837225" y="2311700"/>
            <a:ext cx="1236000" cy="40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pen Sans"/>
                <a:ea typeface="Open Sans"/>
                <a:cs typeface="Open Sans"/>
                <a:sym typeface="Open Sans"/>
              </a:rPr>
              <a:t>Gateway</a:t>
            </a:r>
            <a:endParaRPr sz="1800" b="1">
              <a:latin typeface="Open Sans"/>
              <a:ea typeface="Open Sans"/>
              <a:cs typeface="Open Sans"/>
              <a:sym typeface="Open Sans"/>
            </a:endParaRPr>
          </a:p>
        </p:txBody>
      </p:sp>
      <p:sp>
        <p:nvSpPr>
          <p:cNvPr id="319" name="Google Shape;319;p70"/>
          <p:cNvSpPr txBox="1">
            <a:spLocks noGrp="1"/>
          </p:cNvSpPr>
          <p:nvPr>
            <p:ph type="body" idx="4294967295"/>
          </p:nvPr>
        </p:nvSpPr>
        <p:spPr>
          <a:xfrm>
            <a:off x="1193275" y="2715200"/>
            <a:ext cx="2991000" cy="1749000"/>
          </a:xfrm>
          <a:prstGeom prst="rect">
            <a:avLst/>
          </a:prstGeom>
        </p:spPr>
        <p:txBody>
          <a:bodyPr spcFirstLastPara="1" wrap="square" lIns="68575" tIns="68575" rIns="68575" bIns="68575" anchor="t" anchorCtr="0">
            <a:noAutofit/>
          </a:bodyPr>
          <a:lstStyle/>
          <a:p>
            <a:pPr marL="0" lvl="0" indent="0" algn="ctr" rtl="0">
              <a:lnSpc>
                <a:spcPct val="115000"/>
              </a:lnSpc>
              <a:spcBef>
                <a:spcPts val="0"/>
              </a:spcBef>
              <a:spcAft>
                <a:spcPts val="0"/>
              </a:spcAft>
              <a:buNone/>
            </a:pPr>
            <a:r>
              <a:rPr lang="en" sz="1400">
                <a:solidFill>
                  <a:schemeClr val="dk1"/>
                </a:solidFill>
              </a:rPr>
              <a:t>Zero Trust security for any internal app</a:t>
            </a:r>
            <a:r>
              <a:rPr lang="en" sz="1400"/>
              <a:t>. B</a:t>
            </a:r>
            <a:r>
              <a:rPr lang="en" sz="1400">
                <a:solidFill>
                  <a:schemeClr val="dk1"/>
                </a:solidFill>
              </a:rPr>
              <a:t>uilt on top of Cloudflare’s global network.</a:t>
            </a:r>
            <a:endParaRPr sz="1400"/>
          </a:p>
        </p:txBody>
      </p:sp>
      <p:sp>
        <p:nvSpPr>
          <p:cNvPr id="320" name="Google Shape;320;p70"/>
          <p:cNvSpPr txBox="1">
            <a:spLocks noGrp="1"/>
          </p:cNvSpPr>
          <p:nvPr>
            <p:ph type="body" idx="4294967295"/>
          </p:nvPr>
        </p:nvSpPr>
        <p:spPr>
          <a:xfrm>
            <a:off x="4959725" y="2715200"/>
            <a:ext cx="2991000" cy="1749000"/>
          </a:xfrm>
          <a:prstGeom prst="rect">
            <a:avLst/>
          </a:prstGeom>
        </p:spPr>
        <p:txBody>
          <a:bodyPr spcFirstLastPara="1" wrap="square" lIns="68575" tIns="68575" rIns="68575" bIns="68575" anchor="t" anchorCtr="0">
            <a:noAutofit/>
          </a:bodyPr>
          <a:lstStyle/>
          <a:p>
            <a:pPr marL="0" lvl="0" indent="0" algn="ctr" rtl="0">
              <a:lnSpc>
                <a:spcPct val="115000"/>
              </a:lnSpc>
              <a:spcBef>
                <a:spcPts val="0"/>
              </a:spcBef>
              <a:spcAft>
                <a:spcPts val="0"/>
              </a:spcAft>
              <a:buNone/>
            </a:pPr>
            <a:r>
              <a:rPr lang="en" sz="1400">
                <a:solidFill>
                  <a:schemeClr val="dk1"/>
                </a:solidFill>
              </a:rPr>
              <a:t>A secure web gateway that’s faster and less cumbersome to </a:t>
            </a:r>
            <a:r>
              <a:rPr lang="en" sz="1400"/>
              <a:t>manage</a:t>
            </a:r>
            <a:r>
              <a:rPr lang="en" sz="1400">
                <a:solidFill>
                  <a:schemeClr val="dk1"/>
                </a:solidFill>
              </a:rPr>
              <a:t> and </a:t>
            </a:r>
            <a:r>
              <a:rPr lang="en" sz="1400"/>
              <a:t>use</a:t>
            </a:r>
            <a:r>
              <a:rPr lang="en" sz="1400">
                <a:solidFill>
                  <a:schemeClr val="dk1"/>
                </a:solidFill>
              </a:rPr>
              <a:t>.</a:t>
            </a:r>
            <a:endParaRPr sz="1400"/>
          </a:p>
        </p:txBody>
      </p:sp>
      <p:pic>
        <p:nvPicPr>
          <p:cNvPr id="321" name="Google Shape;321;p70"/>
          <p:cNvPicPr preferRelativeResize="0"/>
          <p:nvPr/>
        </p:nvPicPr>
        <p:blipFill>
          <a:blip r:embed="rId4">
            <a:alphaModFix/>
          </a:blip>
          <a:stretch>
            <a:fillRect/>
          </a:stretch>
        </p:blipFill>
        <p:spPr>
          <a:xfrm>
            <a:off x="5873686" y="1573850"/>
            <a:ext cx="1163080" cy="693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D318C"/>
        </a:solidFill>
        <a:effectLst/>
      </p:bgPr>
    </p:bg>
    <p:spTree>
      <p:nvGrpSpPr>
        <p:cNvPr id="1" name="Shape 325"/>
        <p:cNvGrpSpPr/>
        <p:nvPr/>
      </p:nvGrpSpPr>
      <p:grpSpPr>
        <a:xfrm>
          <a:off x="0" y="0"/>
          <a:ext cx="0" cy="0"/>
          <a:chOff x="0" y="0"/>
          <a:chExt cx="0" cy="0"/>
        </a:xfrm>
      </p:grpSpPr>
      <p:sp>
        <p:nvSpPr>
          <p:cNvPr id="326" name="Google Shape;326;p71"/>
          <p:cNvSpPr txBox="1">
            <a:spLocks noGrp="1"/>
          </p:cNvSpPr>
          <p:nvPr>
            <p:ph type="title" idx="4294967295"/>
          </p:nvPr>
        </p:nvSpPr>
        <p:spPr>
          <a:xfrm>
            <a:off x="457200" y="3179579"/>
            <a:ext cx="8229600" cy="857400"/>
          </a:xfrm>
          <a:prstGeom prst="rect">
            <a:avLst/>
          </a:prstGeom>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r>
              <a:rPr lang="en" b="1">
                <a:solidFill>
                  <a:srgbClr val="FFFFFF"/>
                </a:solidFill>
                <a:latin typeface="Open Sans"/>
                <a:ea typeface="Open Sans"/>
                <a:cs typeface="Open Sans"/>
                <a:sym typeface="Open Sans"/>
              </a:rPr>
              <a:t>Cloudflare</a:t>
            </a:r>
            <a:r>
              <a:rPr lang="en"/>
              <a:t> </a:t>
            </a:r>
            <a:r>
              <a:rPr lang="en" b="1">
                <a:solidFill>
                  <a:srgbClr val="FFFFFF"/>
                </a:solidFill>
                <a:latin typeface="Open Sans"/>
                <a:ea typeface="Open Sans"/>
                <a:cs typeface="Open Sans"/>
                <a:sym typeface="Open Sans"/>
              </a:rPr>
              <a:t>Access</a:t>
            </a:r>
            <a:endParaRPr/>
          </a:p>
        </p:txBody>
      </p:sp>
      <p:cxnSp>
        <p:nvCxnSpPr>
          <p:cNvPr id="327" name="Google Shape;327;p71"/>
          <p:cNvCxnSpPr/>
          <p:nvPr/>
        </p:nvCxnSpPr>
        <p:spPr>
          <a:xfrm>
            <a:off x="569825" y="4159600"/>
            <a:ext cx="5463300" cy="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3" name="Google Shape;333;p72"/>
          <p:cNvPicPr preferRelativeResize="0"/>
          <p:nvPr/>
        </p:nvPicPr>
        <p:blipFill>
          <a:blip r:embed="rId3">
            <a:alphaModFix/>
          </a:blip>
          <a:stretch>
            <a:fillRect/>
          </a:stretch>
        </p:blipFill>
        <p:spPr>
          <a:xfrm>
            <a:off x="4981183" y="1456979"/>
            <a:ext cx="3935098" cy="2964393"/>
          </a:xfrm>
          <a:prstGeom prst="rect">
            <a:avLst/>
          </a:prstGeom>
          <a:noFill/>
          <a:ln>
            <a:noFill/>
          </a:ln>
        </p:spPr>
      </p:pic>
      <p:pic>
        <p:nvPicPr>
          <p:cNvPr id="334" name="Google Shape;334;p72"/>
          <p:cNvPicPr preferRelativeResize="0"/>
          <p:nvPr/>
        </p:nvPicPr>
        <p:blipFill>
          <a:blip r:embed="rId4">
            <a:alphaModFix/>
          </a:blip>
          <a:stretch>
            <a:fillRect/>
          </a:stretch>
        </p:blipFill>
        <p:spPr>
          <a:xfrm>
            <a:off x="5" y="1270250"/>
            <a:ext cx="4981178" cy="3151127"/>
          </a:xfrm>
          <a:prstGeom prst="rect">
            <a:avLst/>
          </a:prstGeom>
          <a:noFill/>
          <a:ln>
            <a:noFill/>
          </a:ln>
        </p:spPr>
      </p:pic>
      <p:cxnSp>
        <p:nvCxnSpPr>
          <p:cNvPr id="335" name="Google Shape;335;p72"/>
          <p:cNvCxnSpPr/>
          <p:nvPr/>
        </p:nvCxnSpPr>
        <p:spPr>
          <a:xfrm>
            <a:off x="4843900" y="1617025"/>
            <a:ext cx="0" cy="2738100"/>
          </a:xfrm>
          <a:prstGeom prst="straightConnector1">
            <a:avLst/>
          </a:prstGeom>
          <a:noFill/>
          <a:ln w="9525" cap="flat" cmpd="sng">
            <a:solidFill>
              <a:srgbClr val="2DA7CB"/>
            </a:solidFill>
            <a:prstDash val="solid"/>
            <a:round/>
            <a:headEnd type="none" w="med" len="med"/>
            <a:tailEnd type="none" w="med" len="med"/>
          </a:ln>
        </p:spPr>
      </p:cxnSp>
      <p:sp>
        <p:nvSpPr>
          <p:cNvPr id="336" name="Google Shape;336;p72"/>
          <p:cNvSpPr txBox="1">
            <a:spLocks noGrp="1"/>
          </p:cNvSpPr>
          <p:nvPr>
            <p:ph type="title" idx="4294967295"/>
          </p:nvPr>
        </p:nvSpPr>
        <p:spPr>
          <a:xfrm>
            <a:off x="1135850" y="587750"/>
            <a:ext cx="2980800" cy="6825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sz="1800" b="1">
                <a:solidFill>
                  <a:srgbClr val="404041"/>
                </a:solidFill>
                <a:latin typeface="Open Sans"/>
                <a:ea typeface="Open Sans"/>
                <a:cs typeface="Open Sans"/>
                <a:sym typeface="Open Sans"/>
              </a:rPr>
              <a:t>Legacy Problem</a:t>
            </a:r>
            <a:endParaRPr sz="1800" b="1">
              <a:solidFill>
                <a:srgbClr val="404041"/>
              </a:solidFill>
              <a:latin typeface="Open Sans"/>
              <a:ea typeface="Open Sans"/>
              <a:cs typeface="Open Sans"/>
              <a:sym typeface="Open Sans"/>
            </a:endParaRPr>
          </a:p>
        </p:txBody>
      </p:sp>
      <p:sp>
        <p:nvSpPr>
          <p:cNvPr id="337" name="Google Shape;337;p72"/>
          <p:cNvSpPr txBox="1">
            <a:spLocks noGrp="1"/>
          </p:cNvSpPr>
          <p:nvPr>
            <p:ph type="title" idx="4294967295"/>
          </p:nvPr>
        </p:nvSpPr>
        <p:spPr>
          <a:xfrm>
            <a:off x="5357750" y="587750"/>
            <a:ext cx="2980800" cy="6825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sz="1800" b="1">
                <a:solidFill>
                  <a:srgbClr val="404041"/>
                </a:solidFill>
                <a:latin typeface="Open Sans"/>
                <a:ea typeface="Open Sans"/>
                <a:cs typeface="Open Sans"/>
                <a:sym typeface="Open Sans"/>
              </a:rPr>
              <a:t>Cloudflare Solution</a:t>
            </a:r>
            <a:endParaRPr sz="1800" b="1">
              <a:solidFill>
                <a:srgbClr val="404041"/>
              </a:solidFill>
              <a:latin typeface="Open Sans"/>
              <a:ea typeface="Open Sans"/>
              <a:cs typeface="Open Sans"/>
              <a:sym typeface="Open Sans"/>
            </a:endParaRPr>
          </a:p>
        </p:txBody>
      </p:sp>
      <p:pic>
        <p:nvPicPr>
          <p:cNvPr id="3" name="Picture 2" descr="A close up of a sign&#10;&#10;Description automatically generated">
            <a:extLst>
              <a:ext uri="{FF2B5EF4-FFF2-40B4-BE49-F238E27FC236}">
                <a16:creationId xmlns:a16="http://schemas.microsoft.com/office/drawing/2014/main" id="{30BF8D0A-629D-41D4-9D99-85A81CE1D884}"/>
              </a:ext>
            </a:extLst>
          </p:cNvPr>
          <p:cNvPicPr>
            <a:picLocks noChangeAspect="1"/>
          </p:cNvPicPr>
          <p:nvPr/>
        </p:nvPicPr>
        <p:blipFill>
          <a:blip r:embed="rId5"/>
          <a:stretch>
            <a:fillRect/>
          </a:stretch>
        </p:blipFill>
        <p:spPr>
          <a:xfrm>
            <a:off x="114300" y="4702101"/>
            <a:ext cx="1752490" cy="304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73"/>
          <p:cNvSpPr txBox="1"/>
          <p:nvPr/>
        </p:nvSpPr>
        <p:spPr>
          <a:xfrm>
            <a:off x="1497600" y="222000"/>
            <a:ext cx="7646400" cy="85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900">
                <a:solidFill>
                  <a:srgbClr val="408BC9"/>
                </a:solidFill>
                <a:latin typeface="Open Sans"/>
                <a:ea typeface="Open Sans"/>
                <a:cs typeface="Open Sans"/>
                <a:sym typeface="Open Sans"/>
              </a:rPr>
              <a:t>Cloudflare Access  </a:t>
            </a:r>
            <a:endParaRPr sz="2900">
              <a:solidFill>
                <a:srgbClr val="408BC9"/>
              </a:solidFill>
              <a:latin typeface="Open Sans"/>
              <a:ea typeface="Open Sans"/>
              <a:cs typeface="Open Sans"/>
              <a:sym typeface="Open Sans"/>
            </a:endParaRPr>
          </a:p>
          <a:p>
            <a:pPr marL="0" lvl="0" indent="0" algn="l" rtl="0">
              <a:spcBef>
                <a:spcPts val="0"/>
              </a:spcBef>
              <a:spcAft>
                <a:spcPts val="0"/>
              </a:spcAft>
              <a:buNone/>
            </a:pPr>
            <a:r>
              <a:rPr lang="en" sz="1800" b="1">
                <a:solidFill>
                  <a:srgbClr val="408BC9"/>
                </a:solidFill>
                <a:latin typeface="Open Sans"/>
                <a:ea typeface="Open Sans"/>
                <a:cs typeface="Open Sans"/>
                <a:sym typeface="Open Sans"/>
              </a:rPr>
              <a:t>Zero Trust</a:t>
            </a:r>
            <a:r>
              <a:rPr lang="en" sz="1800">
                <a:solidFill>
                  <a:srgbClr val="408BC9"/>
                </a:solidFill>
                <a:latin typeface="Open Sans"/>
                <a:ea typeface="Open Sans"/>
                <a:cs typeface="Open Sans"/>
                <a:sym typeface="Open Sans"/>
              </a:rPr>
              <a:t> Security Solution</a:t>
            </a:r>
            <a:endParaRPr sz="1800">
              <a:solidFill>
                <a:srgbClr val="408BC9"/>
              </a:solidFill>
              <a:latin typeface="Open Sans"/>
              <a:ea typeface="Open Sans"/>
              <a:cs typeface="Open Sans"/>
              <a:sym typeface="Open Sans"/>
            </a:endParaRPr>
          </a:p>
        </p:txBody>
      </p:sp>
      <p:sp>
        <p:nvSpPr>
          <p:cNvPr id="343" name="Google Shape;343;p73"/>
          <p:cNvSpPr txBox="1"/>
          <p:nvPr/>
        </p:nvSpPr>
        <p:spPr>
          <a:xfrm>
            <a:off x="4969200" y="1259650"/>
            <a:ext cx="3717600" cy="33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Open Sans SemiBold"/>
                <a:ea typeface="Open Sans SemiBold"/>
                <a:cs typeface="Open Sans SemiBold"/>
                <a:sym typeface="Open Sans SemiBold"/>
              </a:rPr>
              <a:t>Control User Access to Applications</a:t>
            </a:r>
            <a:endParaRPr sz="1100">
              <a:solidFill>
                <a:schemeClr val="dk1"/>
              </a:solidFill>
              <a:latin typeface="Open Sans SemiBold"/>
              <a:ea typeface="Open Sans SemiBold"/>
              <a:cs typeface="Open Sans SemiBold"/>
              <a:sym typeface="Open Sans SemiBold"/>
            </a:endParaRPr>
          </a:p>
          <a:p>
            <a:pPr marL="0" lvl="0" indent="0" algn="l" rtl="0">
              <a:lnSpc>
                <a:spcPct val="115000"/>
              </a:lnSpc>
              <a:spcBef>
                <a:spcPts val="0"/>
              </a:spcBef>
              <a:spcAft>
                <a:spcPts val="0"/>
              </a:spcAft>
              <a:buNone/>
            </a:pPr>
            <a:r>
              <a:rPr lang="en" sz="1100">
                <a:solidFill>
                  <a:schemeClr val="dk1"/>
                </a:solidFill>
                <a:latin typeface="Open Sans Light"/>
                <a:ea typeface="Open Sans Light"/>
                <a:cs typeface="Open Sans Light"/>
                <a:sym typeface="Open Sans Light"/>
              </a:rPr>
              <a:t>Enforce access to specific applications on a per-user basis with easy-to-create and manage rules.</a:t>
            </a:r>
            <a:endParaRPr sz="1100">
              <a:solidFill>
                <a:schemeClr val="dk1"/>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1100">
              <a:solidFill>
                <a:schemeClr val="dk1"/>
              </a:solidFill>
              <a:latin typeface="Open Sans SemiBold"/>
              <a:ea typeface="Open Sans SemiBold"/>
              <a:cs typeface="Open Sans SemiBold"/>
              <a:sym typeface="Open Sans SemiBold"/>
            </a:endParaRPr>
          </a:p>
          <a:p>
            <a:pPr marL="0" lvl="0" indent="0" algn="l" rtl="0">
              <a:lnSpc>
                <a:spcPct val="115000"/>
              </a:lnSpc>
              <a:spcBef>
                <a:spcPts val="0"/>
              </a:spcBef>
              <a:spcAft>
                <a:spcPts val="0"/>
              </a:spcAft>
              <a:buNone/>
            </a:pPr>
            <a:r>
              <a:rPr lang="en" sz="1100">
                <a:solidFill>
                  <a:schemeClr val="dk1"/>
                </a:solidFill>
                <a:latin typeface="Open Sans SemiBold"/>
                <a:ea typeface="Open Sans SemiBold"/>
                <a:cs typeface="Open Sans SemiBold"/>
                <a:sym typeface="Open Sans SemiBold"/>
              </a:rPr>
              <a:t>Deploy and Manage Access Control Quickly</a:t>
            </a:r>
            <a:endParaRPr sz="1100">
              <a:solidFill>
                <a:schemeClr val="dk1"/>
              </a:solidFill>
              <a:latin typeface="Open Sans SemiBold"/>
              <a:ea typeface="Open Sans SemiBold"/>
              <a:cs typeface="Open Sans SemiBold"/>
              <a:sym typeface="Open Sans SemiBold"/>
            </a:endParaRPr>
          </a:p>
          <a:p>
            <a:pPr marL="0" lvl="0" indent="0" algn="l" rtl="0">
              <a:lnSpc>
                <a:spcPct val="115000"/>
              </a:lnSpc>
              <a:spcBef>
                <a:spcPts val="0"/>
              </a:spcBef>
              <a:spcAft>
                <a:spcPts val="0"/>
              </a:spcAft>
              <a:buNone/>
            </a:pPr>
            <a:r>
              <a:rPr lang="en" sz="1100">
                <a:solidFill>
                  <a:schemeClr val="dk1"/>
                </a:solidFill>
                <a:latin typeface="Open Sans Light"/>
                <a:ea typeface="Open Sans Light"/>
                <a:cs typeface="Open Sans Light"/>
                <a:sym typeface="Open Sans Light"/>
              </a:rPr>
              <a:t>Leverage existing identity providers and authenticate on the Cloudflare global network to provide Single Sign On.</a:t>
            </a:r>
            <a:endParaRPr sz="1100">
              <a:solidFill>
                <a:schemeClr val="dk1"/>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1100">
              <a:solidFill>
                <a:schemeClr val="dk1"/>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r>
              <a:rPr lang="en" sz="1100">
                <a:solidFill>
                  <a:schemeClr val="dk1"/>
                </a:solidFill>
                <a:latin typeface="Open Sans SemiBold"/>
                <a:ea typeface="Open Sans SemiBold"/>
                <a:cs typeface="Open Sans SemiBold"/>
                <a:sym typeface="Open Sans SemiBold"/>
              </a:rPr>
              <a:t>Deliver Fast Applications to Devices Anywhere</a:t>
            </a:r>
            <a:endParaRPr sz="1100">
              <a:solidFill>
                <a:schemeClr val="dk1"/>
              </a:solidFill>
              <a:latin typeface="Open Sans SemiBold"/>
              <a:ea typeface="Open Sans SemiBold"/>
              <a:cs typeface="Open Sans SemiBold"/>
              <a:sym typeface="Open Sans SemiBold"/>
            </a:endParaRPr>
          </a:p>
          <a:p>
            <a:pPr marL="0" lvl="0" indent="0" algn="l" rtl="0">
              <a:lnSpc>
                <a:spcPct val="115000"/>
              </a:lnSpc>
              <a:spcBef>
                <a:spcPts val="0"/>
              </a:spcBef>
              <a:spcAft>
                <a:spcPts val="0"/>
              </a:spcAft>
              <a:buNone/>
            </a:pPr>
            <a:r>
              <a:rPr lang="en" sz="1100">
                <a:solidFill>
                  <a:schemeClr val="dk1"/>
                </a:solidFill>
                <a:latin typeface="Open Sans Light"/>
                <a:ea typeface="Open Sans Light"/>
                <a:cs typeface="Open Sans Light"/>
                <a:sym typeface="Open Sans Light"/>
              </a:rPr>
              <a:t>Users get easy, secure, and fast access to internal applications wherever they are, from whatever device.</a:t>
            </a:r>
            <a:endParaRPr sz="1100">
              <a:solidFill>
                <a:schemeClr val="dk1"/>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1100">
              <a:solidFill>
                <a:schemeClr val="dk1"/>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r>
              <a:rPr lang="en" sz="1100">
                <a:solidFill>
                  <a:schemeClr val="dk1"/>
                </a:solidFill>
                <a:latin typeface="Open Sans SemiBold"/>
                <a:ea typeface="Open Sans SemiBold"/>
                <a:cs typeface="Open Sans SemiBold"/>
                <a:sym typeface="Open Sans SemiBold"/>
              </a:rPr>
              <a:t>Monitor User Access and Change Logs</a:t>
            </a:r>
            <a:endParaRPr sz="1100">
              <a:solidFill>
                <a:schemeClr val="dk1"/>
              </a:solidFill>
              <a:latin typeface="Open Sans SemiBold"/>
              <a:ea typeface="Open Sans SemiBold"/>
              <a:cs typeface="Open Sans SemiBold"/>
              <a:sym typeface="Open Sans SemiBold"/>
            </a:endParaRPr>
          </a:p>
          <a:p>
            <a:pPr marL="0" lvl="0" indent="0" algn="l" rtl="0">
              <a:lnSpc>
                <a:spcPct val="115000"/>
              </a:lnSpc>
              <a:spcBef>
                <a:spcPts val="0"/>
              </a:spcBef>
              <a:spcAft>
                <a:spcPts val="0"/>
              </a:spcAft>
              <a:buNone/>
            </a:pPr>
            <a:r>
              <a:rPr lang="en" sz="1100">
                <a:solidFill>
                  <a:schemeClr val="dk1"/>
                </a:solidFill>
                <a:latin typeface="Open Sans Light"/>
                <a:ea typeface="Open Sans Light"/>
                <a:cs typeface="Open Sans Light"/>
                <a:sym typeface="Open Sans Light"/>
              </a:rPr>
              <a:t>View and search real-time access logs in the dashboard or integrate with a third party SIEM.</a:t>
            </a:r>
            <a:endParaRPr sz="1100">
              <a:latin typeface="Open Sans Light"/>
              <a:ea typeface="Open Sans Light"/>
              <a:cs typeface="Open Sans Light"/>
              <a:sym typeface="Open Sans Light"/>
            </a:endParaRPr>
          </a:p>
          <a:p>
            <a:pPr marL="0" lvl="0" indent="0" algn="l" rtl="0">
              <a:spcBef>
                <a:spcPts val="0"/>
              </a:spcBef>
              <a:spcAft>
                <a:spcPts val="0"/>
              </a:spcAft>
              <a:buNone/>
            </a:pPr>
            <a:endParaRPr>
              <a:latin typeface="Open Sans Light"/>
              <a:ea typeface="Open Sans Light"/>
              <a:cs typeface="Open Sans Light"/>
              <a:sym typeface="Open Sans Light"/>
            </a:endParaRPr>
          </a:p>
          <a:p>
            <a:pPr marL="0" lvl="0" indent="0" algn="l" rtl="0">
              <a:spcBef>
                <a:spcPts val="0"/>
              </a:spcBef>
              <a:spcAft>
                <a:spcPts val="0"/>
              </a:spcAft>
              <a:buNone/>
            </a:pPr>
            <a:endParaRPr>
              <a:latin typeface="Open Sans Light"/>
              <a:ea typeface="Open Sans Light"/>
              <a:cs typeface="Open Sans Light"/>
              <a:sym typeface="Open Sans Light"/>
            </a:endParaRPr>
          </a:p>
        </p:txBody>
      </p:sp>
      <p:pic>
        <p:nvPicPr>
          <p:cNvPr id="344" name="Google Shape;344;p73"/>
          <p:cNvPicPr preferRelativeResize="0"/>
          <p:nvPr/>
        </p:nvPicPr>
        <p:blipFill rotWithShape="1">
          <a:blip r:embed="rId3">
            <a:alphaModFix/>
          </a:blip>
          <a:srcRect b="6120"/>
          <a:stretch/>
        </p:blipFill>
        <p:spPr>
          <a:xfrm>
            <a:off x="304800" y="1118275"/>
            <a:ext cx="4664397" cy="3453727"/>
          </a:xfrm>
          <a:prstGeom prst="rect">
            <a:avLst/>
          </a:prstGeom>
          <a:noFill/>
          <a:ln>
            <a:noFill/>
          </a:ln>
        </p:spPr>
      </p:pic>
      <p:pic>
        <p:nvPicPr>
          <p:cNvPr id="345" name="Google Shape;345;p73"/>
          <p:cNvPicPr preferRelativeResize="0"/>
          <p:nvPr/>
        </p:nvPicPr>
        <p:blipFill>
          <a:blip r:embed="rId4">
            <a:alphaModFix/>
          </a:blip>
          <a:stretch>
            <a:fillRect/>
          </a:stretch>
        </p:blipFill>
        <p:spPr>
          <a:xfrm>
            <a:off x="443775" y="303825"/>
            <a:ext cx="857476" cy="693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74"/>
          <p:cNvSpPr txBox="1"/>
          <p:nvPr/>
        </p:nvSpPr>
        <p:spPr>
          <a:xfrm>
            <a:off x="1497600" y="222000"/>
            <a:ext cx="7646400" cy="85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900">
                <a:solidFill>
                  <a:srgbClr val="408BC9"/>
                </a:solidFill>
                <a:latin typeface="Open Sans"/>
                <a:ea typeface="Open Sans"/>
                <a:cs typeface="Open Sans"/>
                <a:sym typeface="Open Sans"/>
              </a:rPr>
              <a:t>Cloudflare Access  </a:t>
            </a:r>
            <a:endParaRPr sz="2900">
              <a:solidFill>
                <a:srgbClr val="408BC9"/>
              </a:solidFill>
              <a:latin typeface="Open Sans"/>
              <a:ea typeface="Open Sans"/>
              <a:cs typeface="Open Sans"/>
              <a:sym typeface="Open Sans"/>
            </a:endParaRPr>
          </a:p>
          <a:p>
            <a:pPr marL="0" lvl="0" indent="0" algn="l" rtl="0">
              <a:spcBef>
                <a:spcPts val="0"/>
              </a:spcBef>
              <a:spcAft>
                <a:spcPts val="0"/>
              </a:spcAft>
              <a:buNone/>
            </a:pPr>
            <a:r>
              <a:rPr lang="en" sz="1800" b="1">
                <a:solidFill>
                  <a:srgbClr val="408BC9"/>
                </a:solidFill>
                <a:latin typeface="Open Sans"/>
                <a:ea typeface="Open Sans"/>
                <a:cs typeface="Open Sans"/>
                <a:sym typeface="Open Sans"/>
              </a:rPr>
              <a:t>Zero Trust</a:t>
            </a:r>
            <a:r>
              <a:rPr lang="en" sz="1800">
                <a:solidFill>
                  <a:srgbClr val="408BC9"/>
                </a:solidFill>
                <a:latin typeface="Open Sans"/>
                <a:ea typeface="Open Sans"/>
                <a:cs typeface="Open Sans"/>
                <a:sym typeface="Open Sans"/>
              </a:rPr>
              <a:t> Security Solution</a:t>
            </a:r>
            <a:endParaRPr sz="1800">
              <a:solidFill>
                <a:srgbClr val="408BC9"/>
              </a:solidFill>
              <a:latin typeface="Open Sans"/>
              <a:ea typeface="Open Sans"/>
              <a:cs typeface="Open Sans"/>
              <a:sym typeface="Open Sans"/>
            </a:endParaRPr>
          </a:p>
        </p:txBody>
      </p:sp>
      <p:sp>
        <p:nvSpPr>
          <p:cNvPr id="351" name="Google Shape;351;p74"/>
          <p:cNvSpPr txBox="1"/>
          <p:nvPr/>
        </p:nvSpPr>
        <p:spPr>
          <a:xfrm>
            <a:off x="5064575" y="1147138"/>
            <a:ext cx="3717600" cy="33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Open Sans SemiBold"/>
                <a:ea typeface="Open Sans SemiBold"/>
                <a:cs typeface="Open Sans SemiBold"/>
                <a:sym typeface="Open Sans SemiBold"/>
              </a:rPr>
              <a:t>See it in action with a quick demo</a:t>
            </a:r>
            <a:endParaRPr sz="1800">
              <a:latin typeface="Open Sans Light"/>
              <a:ea typeface="Open Sans Light"/>
              <a:cs typeface="Open Sans Light"/>
              <a:sym typeface="Open Sans Light"/>
            </a:endParaRPr>
          </a:p>
        </p:txBody>
      </p:sp>
      <p:pic>
        <p:nvPicPr>
          <p:cNvPr id="352" name="Google Shape;352;p74"/>
          <p:cNvPicPr preferRelativeResize="0"/>
          <p:nvPr/>
        </p:nvPicPr>
        <p:blipFill rotWithShape="1">
          <a:blip r:embed="rId3">
            <a:alphaModFix/>
          </a:blip>
          <a:srcRect b="6120"/>
          <a:stretch/>
        </p:blipFill>
        <p:spPr>
          <a:xfrm>
            <a:off x="304800" y="1118275"/>
            <a:ext cx="4664397" cy="3453727"/>
          </a:xfrm>
          <a:prstGeom prst="rect">
            <a:avLst/>
          </a:prstGeom>
          <a:noFill/>
          <a:ln>
            <a:noFill/>
          </a:ln>
        </p:spPr>
      </p:pic>
      <p:pic>
        <p:nvPicPr>
          <p:cNvPr id="353" name="Google Shape;353;p74"/>
          <p:cNvPicPr preferRelativeResize="0"/>
          <p:nvPr/>
        </p:nvPicPr>
        <p:blipFill>
          <a:blip r:embed="rId4">
            <a:alphaModFix/>
          </a:blip>
          <a:stretch>
            <a:fillRect/>
          </a:stretch>
        </p:blipFill>
        <p:spPr>
          <a:xfrm>
            <a:off x="443775" y="303825"/>
            <a:ext cx="857476" cy="693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template">
  <a:themeElements>
    <a:clrScheme name="Cloudflare 1">
      <a:dk1>
        <a:srgbClr val="4A4B4A"/>
      </a:dk1>
      <a:lt1>
        <a:srgbClr val="FFFFFF"/>
      </a:lt1>
      <a:dk2>
        <a:srgbClr val="44546A"/>
      </a:dk2>
      <a:lt2>
        <a:srgbClr val="E7E6E6"/>
      </a:lt2>
      <a:accent1>
        <a:srgbClr val="F06975"/>
      </a:accent1>
      <a:accent2>
        <a:srgbClr val="F69459"/>
      </a:accent2>
      <a:accent3>
        <a:srgbClr val="FFDA6E"/>
      </a:accent3>
      <a:accent4>
        <a:srgbClr val="84CBA8"/>
      </a:accent4>
      <a:accent5>
        <a:srgbClr val="76C6E4"/>
      </a:accent5>
      <a:accent6>
        <a:srgbClr val="7E77B6"/>
      </a:accent6>
      <a:hlink>
        <a:srgbClr val="B977B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udflare Presentation (whi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1487</Words>
  <Application>Microsoft Office PowerPoint</Application>
  <PresentationFormat>On-screen Show (16:9)</PresentationFormat>
  <Paragraphs>162</Paragraphs>
  <Slides>15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Open Sans</vt:lpstr>
      <vt:lpstr>Helvetica Neue Light</vt:lpstr>
      <vt:lpstr>Arial</vt:lpstr>
      <vt:lpstr>Open Sans Light</vt:lpstr>
      <vt:lpstr>Open Sans SemiBold</vt:lpstr>
      <vt:lpstr>Simple Light</vt:lpstr>
      <vt:lpstr>powerpoint-template</vt:lpstr>
      <vt:lpstr>Cloudflare Presentation (white)</vt:lpstr>
      <vt:lpstr>PowerPoint Presentation</vt:lpstr>
      <vt:lpstr>Team security did not scale with the Internet</vt:lpstr>
      <vt:lpstr>Cloudflare for Teams</vt:lpstr>
      <vt:lpstr>The Teams platform builds on advantages unique to Cloudflare</vt:lpstr>
      <vt:lpstr>Cloudflare for Teams</vt:lpstr>
      <vt:lpstr>Cloudflare Access</vt:lpstr>
      <vt:lpstr>Legacy Problem</vt:lpstr>
      <vt:lpstr>PowerPoint Presentation</vt:lpstr>
      <vt:lpstr>PowerPoint Presentation</vt:lpstr>
      <vt:lpstr>Cloudflare Gateway</vt:lpstr>
      <vt:lpstr>Legacy Problem</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Scott</dc:creator>
  <cp:lastModifiedBy>Kristina Scott</cp:lastModifiedBy>
  <cp:revision>4</cp:revision>
  <dcterms:modified xsi:type="dcterms:W3CDTF">2020-03-19T19:28:51Z</dcterms:modified>
</cp:coreProperties>
</file>